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సౌందర్య నగరము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Saundarya Nagaramu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 నగర స్థితి ఆత్మకే గ్రాహ్యం - యేసు ప్రభువే ఆ రుచిని చూపించెను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పై నున్న వాటిని - నిలచి చూతుము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 Nagara Sthithi Aathmake Graahyan - Yesu Prabhuve Aa Ruchini Choopinchenu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Pai Nunna Vaatini - Nilachi Choothumu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ఆనందం ఆనందం పరలోక ఆనందం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Aanandan Aanandan Paraloka Aanandang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సౌందర్య నగరము (2) -  అద్భుత మహిమ ప్రభావముతో నిండెను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Saundarya Nagaramu (2) -  Adbhutha Mahima Prabhaavamutho Nindenu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పరిశుద్ధం, పరిశుద్ధం, పరిశుద్ధం, అన్నియు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Parishuddhan, Parishuddhan, Parishuddhan, Anniyu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 నగర పునాది ఎంతో దృఢమైనది (2)- స్థిరమై కదలని శాశ్వతమైనది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ప్రభువే తన వారిన్ సిద్ధపరచుచున్నాడు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 Nagara Punaadi Entho Drudhamainadi (2)- Sthiramai Kadalani Shaashvathamainadi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Prabhuve Thana Vaarin Siddhaparachuchunnaadu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అద్భుతం అద్భుతం అద్భుతనగరం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Adbhuthan Adbhuthan Adbhuthanagaran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పవిత్ర జనులు తనతో వసింతురు - ఎవరిని ప్రభువు రక్తముతో కొనెనో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జయవంతులే అచ్చట చేరుదురు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Pavithra Janulu Thanatho Vasinthuru - Evarini Prabhuvu Rakthamutho Koneno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Jayavanthule Achchata Cheruduru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విజయులై విజయులై అత్యంత విజయులై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Vijayulai Vijayulai Athyantha Vijayulai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ఇవి మానవులకు - గ్రాహ్యము కానివి - ప్రభుని ఆత్మీయ జనులె గ్రహింతురు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ఆత్మయే బోధించున్ ఆత్మ సంగతులన్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Ivi Maanavulaku - Graahyamu Kaanivi - Prabhuni Aathmaya Janule Grahinthuru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Aathmaye Bodhinchun Aathma Sanggathulan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ఆత్మీయం ఆత్మీయం అన్నియు ఆత్మీయం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Aathmayan Aathmayan Anniyu Aathmayan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2026-08-11T18:39:37Z</dcterms:created>
  <dcterms:modified xsi:type="dcterms:W3CDTF">2026-08-11T18:39:37Z</dcterms:modified>
</cp:coreProperties>
</file>