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0"/>
            <a:ext cx="11274552" cy="2743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అడుగుచున్నా మో దేవ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457200" y="3840480"/>
            <a:ext cx="11274552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3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Aduguchunnaa Mo Deva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అడుగుచున్నా మో దేవ - కడు దయను గావం = జెడుగుల మైన మేము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ని- న్నడుగుటకు నే బిడియ మొందము = అడుగుండి మో కిడియెద నంచు -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Aduguchunnaa Mo Deva - Kadu Dayanu Gaavan = Jedugula Maina Memu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Ni- Nnadugutaku Ne Bidiya Mondamu = Adugundi Mo Kidiyeda Nanchu -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నాన తిచ్చిన వాగ్ధానమునం గని 1యడదుగు||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Naana Thichchina Vaagdhaanamunan Gani 1Yadadugu||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వేడు కలరంగం గూడి నిను గొని - యాడి యడిగెడు నీదు భక్తులం = గోడు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గని దయతోడ నెప్పుడు - వీడక నెరవేర్తు వని ని ||న్నడుగు||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Vedu Kalaranggan Goodi Ninu Goni - Yaadi Yadigedu Needu Bhakthulan = Godu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Gani Dayathoda Neppudu - Veedaka Neraverthu Vani Ni ||Nnadugu||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_ సారె సారెకు నిన్ను విడిచి - ఘోర దురితపు భారమందుం = జేరి నిను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మజచితిమి గద మా - క్రూరత నెడ బాపు మని ని ||న్నడుగు||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_ Saare Saareku Ninnu Vidichi - Ghora Durithapu Bhaaramandun = Jeri Ninu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Majachithimi Gada Maa - Krooratha Neda Baapu Mani Ni ||Nnadugu||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3... దుష్టుడు మాతోడం బోరంగ - క్రేస్ట మగు మానిష్ట తోడుత = కష్ట మనక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వాని గెల్వం - బుష్టిని బుట్టించు మని ని ||న్నడుగు||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3... Dushtudu Maathodan Borangga - Kresta Magu Maanishta Thodutha = Kashta Manaka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Vaani Gelvan - Bushtini Buttinchu Mani Ni ||Nnadugu||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4&amp; _ తోర మగు విశ్వాస నిరీక్షణ - కూరిమి విమలాత్మ వరములు = వారక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పహృదయాంతరంబులం - జేరిచి మము వెలిగించు మని ని ||న్నడుగు||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4&amp; _ Thora Magu Vishvaasa Nireekshana - Koorimi Vimalaathma Varamulu = Vaaraka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Pahrudayaantharambulan - Jerichi Mamu Veliginchu Mani Ni ||Nnadugu||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మోద మొప్పంగ నీదు వాక్యము - మేదినిపై బోధపరచెడు - బోధ కులపై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శోధనంబులు - పొర్లి రాకుండాదరింప ||నడుగు||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Moda Moppangga Needu Vaakyamu - Medinipai Bodhaparachedu - Bodha Kulapai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Shodhanambulu - Porli Raakundaadarimpa ||Nadugu||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_దురితముల చే భరితు లయ్యెడు - నరులపై నీ కరుణం జూపి =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గురుతరంబగు మారు పుట్టుక - వరముం గుమ్మరించు మని ని ||న్నడుగు||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_Durithamula Che Bharithu Layyedu - Narulapai Nee Karunan Joopi =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Gurutharambagu Maaru Puttuka - Varamun Gummarinchu Mani Ni ||Nnadugu||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గోరుచు నున్న భక్తుల - రోగములు వెడలించు మని ని ||న్నడుగు||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Goruchu Nunna Bhakthula - Rogamulu Vedalinchu Mani Ni ||Nnadugu||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_ధరణిపైని మరణ మయ్యెడు - తరుణమందో కరుణా కలితా = పరమ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పురమునందుంజేరి - వర సుఖంబు లనుభవింప ||నడుగు||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_Dharanipaini Marana Mayyedu - Tharunamando Karunaa Kalithaa = Parama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Puramunandunjeri - Vara Sukhambu Lanubhavimpa ||Nadugu||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2026-08-11T18:43:09Z</dcterms:created>
  <dcterms:modified xsi:type="dcterms:W3CDTF">2026-08-11T18:43:09Z</dcterms:modified>
</cp:coreProperties>
</file>