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పోయెయగ పోయెయగ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Poyeyaga Poyeyaga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గానంగలేవ ॥పోయెంగ॥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జవ్వన బలముచే - క్రొవ్వుచు నీవు = నవ్వులాటల ప్రొద్దు = నడిపి యున్నావు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Gaananggaleva ॥Poyengga॥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Javvana Balamuche - Krovvuchu Neevu = Navvulaatala Proddu = Nadipi Yunnaavu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॥పోయెంగ॥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॥Poyengga॥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పోయెయగ పోయెయగ - కాలము వెళ్లి - పోయెంగ పోయెంగ = మాయ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సంసార సం - పదం గూర్చ మరిగి - యాయు వంతయు వ్యర్థ - మైపోయెం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Poyeyaga Poyeyaga - Kaalamu Velli - Poyengga Poyengga = Maaya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Sansaara San - Padan Goorcha Marigi - Yaayu Vanthayu Vyartha - Maipoyen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దరిగి ॥పోయెంగ॥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Darigi ॥Poyengga॥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ఇలలో నెందరు నీతో - నీడైనవారు = కలం గాంచి మేల్మొన్న - గతి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మడసినారు ॥పోయెంగ॥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Ilalo Nendaru Neetho - Needainavaaru = Kalan Gaanchi Melmonna - Gathi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Madasinaaru ॥Poyengga॥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10“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10“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ప్రకటన 249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జల బుద్భుదము కంటె - చులకని (బ్రదుకు = దలపోసి దీని యా - శలు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Prakatana 249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Jala Budbhudamu Kante - Chulakani (Braduku = Dalaposi Deeni Yaa - Shalu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గొయ్యి వెదకు ॥పోయెంగ॥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ఎన్నాళ్ళు సుఖ పెట్టె - నెరవౌ నీ మేను = కన్ను మూసిననా౭డె - కాటి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Goyyi Vedaku ॥Poyengga॥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Ennaallu Sukha Pette - Neravau Nee Menu = Kannu Moosinanaa౭De - Kaati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పాలౌను ॥పోయెంగ॥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మద మత్సరముల వెం-బడి గూడి నీవు = హృదయాభిమానము - వదలు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Paalaunu ॥Poyengga॥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Mada Mathsaramula Ven-Badi Goodi Neevu = Hrudayaabhimaanamu - Vadalu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కొన్నావు ॥పోయెంగ॥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చెడు దుర్గుణముల పో - షించుట విడువ = గడబాట్లు నీ కనులు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Konnaavu ॥Poyengga॥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Chedu Durgunamula Po - Shinchuta Viduva = Gadabaatlu Nee Kanulu 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2026-08-11T18:43:31Z</dcterms:created>
  <dcterms:modified xsi:type="dcterms:W3CDTF">2026-08-11T18:43:31Z</dcterms:modified>
</cp:coreProperties>
</file>