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రాజిల్లుచు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Raajilluchu Yesu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యీ యేసుప్రేమ గా రక్షావార్తను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యాశ్చర్యమైనది! దోరంపుం గోర్కెం జాటు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Yee Yesuprema Gaa Rakshaavaarthanu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Yaashcharyamainadi! Dorampun Gorken Jaatu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 దేశ సంఘమా!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 Desha Sangghamaa!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ఆంధ్ర కాళ్ళీర వంగ సౌరభ్యమౌ నీ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సేతువాసులు సారంబు జూపుము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Aandhra Kaalleera Vangga Saurabhyamau Nee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Sethuvaasulu Saarambu Joopumu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ఆంధ్రప్రాయులైయున్న ధీరతన్‌ యుద్ధమందుం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యరణ్యవాసులున్‌ బోరాడి గెల్వుము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Aandhrapraayulaiyunna Dheerathan Yuddhamandun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Yaranyavaasulun Boraadi Gelvumu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శ్రీ రాజిల్లుచు యేసు బంధ విముక్తులౌచుం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వేంచేసెను ప్రభువైన యేసుని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Shree Raajilluchu Yesu Bandha Vimukthulauchun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Venchesenu Prabhuvaina Yesuni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భారతిని జయించి బంధుర సేవచేయు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'ప్రజాలిన్‌ బ్రోచును! వారలయ్యెదరు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Bhaarathini Jayinchi Bandhura Sevacheyu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'Prajaalin Brochunu! Vaaralayyedaru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ఆరాజు శాశ్వితుండు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భూరిదయాళుండు 4. వీరెల్లం క్రీస్తునందు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Aaraaju Shaashvithundu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Bhooridayaalundu 4. Veerellan Kreesthunandu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వీరాగ్రేసరుండాజిన్‌ విశ్వాసముంచిన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 ధ్వజంబదె! ఆ రాజు వీరిన్‌ శాశ్వ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Veeraagresarundaajin Vishvaasamunchina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Vijaya Dhvajambade! Aa Raaju Veerin Shaashva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తానంద సామ్రాజ్య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Thaananda Saamraajya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 హిమాచలమందు ధౌరేయులన్‌ గావించు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నాటెక్కె మెత్తెను బెర! యీ వార్తను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 Himaachalamandu Dhaureyulan Gaavinchu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Naatekke Meththenu Bera! Yee Vaarthanu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కాహళ ధ్వనియందుం స్ఫారానందంబుతోడం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(గ్రందుకొనెనటన్‌! జాటుదు రెవ్వరు!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Kaahala Dhvaniyandun Sphaaraanandambuthodan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(Grandukonenatan! Jaatudu Revvaru!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సౌహార్ధ భావమూని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జనాళిన్‌ బ్రోచుంగ 5. భేరీ తూరారవాది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Sauhaardha Bhaavamooni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Janaalin Brochungga 5. Bheree Thooraaravaadi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2026-08-11T18:43:15Z</dcterms:created>
  <dcterms:modified xsi:type="dcterms:W3CDTF">2026-08-11T18:43:15Z</dcterms:modified>
</cp:coreProperties>
</file>