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శాశ్వతుడా విస్మయమొంది నేను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Shaashvathudaa Vismayamondi Nenu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క్రీస్తు విజయార్భాటముతో వచ్చి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స్థలమందు నన్ను జేర్చగా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Kreesthu Vijayaarbhaatamutho Vachchi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Sthalamandu Nannu Jerchagaa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స్థిరతుష్టితో సాష్టాంగపడి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స్తుతి జేతునో మహాదేవా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Sthirathushtitho Saashtaanggapadi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Sthuthi Jethuno Mahaadevaa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శాశ్వతుడా! విస్మయమొంది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స్వంతహస్త సృష్టిజూడగా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Shaashvathudaa! Vismayamondi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Svanthahastha Srushtijoodagaa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స్వరం విందున్ ఉరుములయందు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ప్రభూ నిన్నారాధింతును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Svaran Vindun Urumulayandu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Prabhoo Ninnaaraadhinthunu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రక్షకా! నీ స్తుతి పాడెదన్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నూరంతలన్ మహాదేవా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Rakshakaa! Nee Sthuthi Paadedan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Nooranthalan Mahaadevaa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రక్షకా! నమస్మరింతునిన్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యో మహాదేవా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Rakshakaa! Namasmarinthunin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Yo Mahaadevaa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వృక్షంబులందున్, అడవులలోనే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పక్షుల పాటలాలకింతును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Vrukshambulandun, Adavulalone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Pakshula Paatalaalakinthunu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తక్షణ మగ్రపర్వతంబు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అక్షులతో నీ మహిమ గందున్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Thakshana Magraparvathambu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Akshulatho Nee Mahima Gandun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మహాదేవా! నీయేక పుత్రుండిలన్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హేయపాపముల్ భరించి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Mahaadevaa! Neeyeka Puthrundilan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Heyapaapamul Bharinchi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సహాయుడై తా మరణించె నంచు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ఓహో! యాశ్చర్యపడి స్మరింతున్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Sahaayudai Thaa Maraninche Nanchu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Oho! Yaashcharyapadi Smarinthun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2026-08-11T18:41:43Z</dcterms:created>
  <dcterms:modified xsi:type="dcterms:W3CDTF">2026-08-11T18:41:43Z</dcterms:modified>
</cp:coreProperties>
</file>