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ప్రభో 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Prabho 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ప్రభో నా ప్రాణమా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స్వామిన్ జూడగా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Prabho Naa Praanamaa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Svaamin Joodagaa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విశేష మాధుర్యంపును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వేగంబె బొందుదున్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Vishesha Maadhuryampunu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Vegambe Bondudun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సన్నిధాన ప్రాప్తముల్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భాసిల్లు రీతిగా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Sannidhaana Praapthamul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Bhaasillu Reethigaa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జూడ నాదు జీవము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నిశ్చింతన్ బొందుగా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Jooda Naadu Jeevamu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Nishchinthan Bondugaa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ఏ రీతిన్ నీదు ప్రేమను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వర్ణింప సాధ్యమా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 Reethin Needu Premanu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Varnimpa Saadhyamaa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ప్రేమలోనే నేర్చెదన్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 సూర్యుడా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Premalone Nerchedan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 Sooryudaa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యేసు మా ప్రేమ శ్రైలమా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మర్యాంబ సూనుడా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Yesu Maa Prema Shrailamaa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Maryaamba Soonudaa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వాసిగ నీకే చెల్లును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వేలాది స్తోత్రముల్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Vaasiga Neeke Chellunu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Velaadi Sthothramul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2026-08-11T18:46:48Z</dcterms:created>
  <dcterms:modified xsi:type="dcterms:W3CDTF">2026-08-11T18:46:48Z</dcterms:modified>
</cp:coreProperties>
</file>