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దైవదాసులారా మీరు దీక్షతోడ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Daivadaasulaaraa Meeru Deekshathoda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సంఘ దర్శనమొందిన - నిజదైవ దాసులకై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సహవాసమందు నేర్పిన సత్యముకై - హల్లెలూయ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Sanggha Darshanamondina - Nijadaiva Daasulakai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Sahavaasamandu Nerpina Sathyamukai - Hallelooya Paadedang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దైవదాసులారా మీరు దీక్షతోడ రారండి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Daivadaasulaaraa Meeru Deekshathoda Raarandi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క్రీస్తుని నిజ సేవకులారా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Kreesthuni Nija Sevakulaaraa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నిత్యుడగు క్రీస్తు ప్రభువు - సత్యసంఘమును గూర్చి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యిచ్చినట్టి దర్శనమందు - కట్టబడగ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Nithyudagu Kreesthu Prabhuvu - Sathyasangghamunu Goorchi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Yichchinatti Darshanamandu - Kattabadaga Randi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లేవీయుల పరిచర్యల - వివరము నెరిగియుండి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సేవకుల పరిచర్యలను- వలదను వారు ప్రబల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Leveeyula Paricharyala - Vivaramu Nerigiyundi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Sevakula Paricharyalanu- Valadanu Vaaru Prabala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క్రీస్తుయేసు రక్తమిచ్చి - కొన్నట్టి సంఘమందు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అపోస్తులులు అధికారమందు ప్రభువును సేవించెదము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KreesthuYesu Rakthamichchi - Konnatti Sangghamandu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Aposthululu Adhikaaramandu Prabhuvunu Sevinchedamu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ఎదుట యోగ్యునిగాను - సిగ్గుపడనక్కరలేని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పనివానిగా కనుపరచుకొనను - జాగ్రత్త పడవలెను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Eduta Yogyunigaanu - Siggupadanakkaraleni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Panivaanigaa Kanuparachukonanu - Jaagraththa Padavalenu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యిర్మియా, జెరుబ్బాబేలు - ఎజ్రా, నెహెమ్యా 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ధీరతన్ జూచి భీతిని వీడుము - స్తెఫను, పౌలు ల 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Yirmiyaa, Jerubbaabelu - Ejraa, Nehemyaa 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Dheerathan Joochi Bheethini Veedumu - Sthephanu, Paulu La Valenu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వాడబారని మహిమ కిరీట - మివ్వను వచ్చుచున్న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ప్రధాన కాపరి రాకడ దినమాయె - శ్రద్ధతో మందను కాయన్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Vaadabaarani Mahima Kireeta - Mivvanu Vachchuchunna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Pradhaana Kaapari Raakada Dinamaaye - Shraddhatho Mandanu Kaayan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2026-08-11T18:51:59Z</dcterms:created>
  <dcterms:modified xsi:type="dcterms:W3CDTF">2026-08-11T18:51:59Z</dcterms:modified>
</cp:coreProperties>
</file>