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కల్వరిగిరిలోన సిల్వలో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1288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కల్వరిగిరిలోన సిల్వలో శ్రీయేసు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బాధలొందెను – ఘోరబాధలు పొందెను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Girilona Silvalo Shree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Baadhalondenu – Ghora Baadhalu Pondednu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అది నా కోసమే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Adi Naa Kosame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ప్రతివానికి రూపు నిచ్చె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అతనికి రూపు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Prathivaaniki Roopu Nichche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Athaniki Roopu 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పరిహాసములనొందినాడు (2) ||నీ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Parihaasamulanondinaadu (2) ||Nee Kosame||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 చేయబడు గొర్రెవలె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బదులేమీ పలుకలేదు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 Cheyabadu Gorre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Badulemi Palukaledu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దూషించు వారిని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దీవించి క్షమియించె చూడు (2) ||నీ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Dooshinchu Vaarini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 Kshamiyinche Choodu (2) ||Nee Kosame||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మరణమున్ గెల్చి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 మందు గూల్చి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Maranamun Gelchi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Paathaalamandu Goolchi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సజీవుడై లేచినాడు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స్వర్గాన నిను చేర్చినాడు (2) ||నీ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Sajeevudai Lechinaadu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Swargaana Ninu Cherchinaadu (2) ||Nee Kosame||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2026-02-25T09:16:44Z</dcterms:created>
  <dcterms:modified xsi:type="dcterms:W3CDTF">2026-02-25T09:16:44Z</dcterms:modified>
</cp:coreProperties>
</file>