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నీవే చాలు నాకు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Neeve Chaalu Naaku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నీవే చాలు నాకు – వేరెవ్వరు అక్కరలేదు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ప్రాణము – నీవే నా ధ్యానము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Neeve Chaalu Naaku – Verevvaru Akkaraledu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Praanamu – Neeve Naa Dhyaanamu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మనుషులు నను మరచినా – నా వారే విడిచినా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Manushulu Nanu Marachinaa – Naa Vaare Vidichinaa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 నేల మారినా – స్థితి గతులు మారినా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ఎన్నడెన్నడు మారానిది యేసు నీ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 Nela Maarinaa – Sthithi Gathulu Maarinaa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Ennadennadu Maaranidi – Yesu Nee Prema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ఎన్నడైనను వీడనిది క్రీస్తు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పాపవలె కాయు నీవుండగా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Ennadainanu Veedanidi – Kreesthu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Paapavale Kaayu Neevundagaa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తొలగి యుండగా – మార్గమును చూపించిన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ముళ్ల కిరీటము శిరముగ ధరియించినా – మారని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Tholagi Yundagaa – Maargamunu Choopinchina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 Kireetamug Shiramuga Dhariyinchinaa – Maarani Prema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నాకై చిందించినా – రక్షకుని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జీవమొసగె నీవుండగా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Naakai Chindinchinaa – Rakshakuni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Jeevamosage Neevundagaa        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2026-02-25T09:34:06Z</dcterms:created>
  <dcterms:modified xsi:type="dcterms:W3CDTF">2026-02-25T09:34:06Z</dcterms:modified>
</cp:coreProperties>
</file>