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వలె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Vale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చాలు యేసయ్యా – నీవుంటే చాలు యేసయ్యా…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Chaalu Yesayyaa – Neevunte Chaalu Yesayyaa… –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వలె నన్ను మార్చునట్టి – ప్రతి అనుభవముకై స్తోత్రం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శిష్యునిగా నన్ను సిద్ధపరచే – ప్రతి అవమానముకై స్తోత్రం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Vale Nannu Maarchunatti – Prathi Anubhavamukai Sthothram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Shishyunigaa Nannu Siddhaparache – Prathi Avamaanamukai Sthothram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అరణ్యముకై తండ్రీ కృతజ్ఞతలు – అపవాదిపై నాకు జయమిచ్చావు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ఎడారికై తండ్రీ కృతజ్ఞతలు – జీవజలమై నన్ను తృప్తి పరచావు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Aranyamukai Thandree Kruthagnthalu – Apavaadipai Naaku Jayamichchaavu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Edaarikai Thandree Kruthagnathalu – Jeevajalamai Nannu Thrupthi Parachaavu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జీవజలము – తండ్రి… నీవే జీవజలము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Jeeva Jalamu – Thandri.. Neeve Jeeva Jalamu –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నిత్యత్వముకై నన్ను నడిపించే – ప్రతి సవాలుకై స్తోత్రం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సంపూర్ణునిగా నన్ను మార్చునట్టి – ప్రతి సమయముకై స్తోత్రం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Nithyathvamukai Nannu Nadipinche – Prathi Savaalukai Sthothram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Sampoornunigaa Nannu Maarchunatti – Prathi Samayamukai Sthothram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కన్నీటికి తండ్రీ కృతజ్ఞతలు – నీ ముఖమును దర్శింప కారణమదే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ఓటమికి తండ్రీ కృతజ్ఞతలు – నీ సన్నిధిని పొందే సమయమదే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Kanneetiki Thandree Kruthagnathalu – Nee Mukhamunu Darshimpa Kaaranamade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Otamiki Thandree Kruthagnathalu – Nee Sannidhini Ponde Samayamade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 చాలు – యేసు… నీ సన్నిధి చాలు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 Chaalu – Yesu.. Nee Sannidhi Chaalu –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విశ్వాసములో నన్ను స్థిరపరచే – ప్రతి పరిస్థితికై స్తోత్రం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నుండి కృపకు నడిపినట్టి – నీ కనికరముకై స్తోత్రం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Vishwaasamulo Nannu Sthiraparache – Prathi Paristhithikai Sthothram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Nundi Krupaku Nadipinatti – Nee Kanikaramukai Sthothram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శోధనకై తండ్రీ కృతజ్ఞతలు – నీలో ఆనందించే తరుణమదే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పరీక్షకై తండ్రీ కృతజ్ఞతలు – నీ విశ్వాస్యత మా యెడ రుజువాయె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Shodhanakai Thandree Kruthagnathalu – Neelo Aanandinche Tharunamade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Pareekshakai Thandree Kruthagnathalu – Nee Vishwaasyatha Maa Yeda Rujuvaaye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2026-02-25T08:37:30Z</dcterms:created>
  <dcterms:modified xsi:type="dcterms:W3CDTF">2026-02-25T08:37:30Z</dcterms:modified>
</cp:coreProperties>
</file>