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యేషు మసీహ్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Yeshu Masih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యేషు మసీహ్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తేరే జైసా హై కోయి నహీ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Yeshu Masih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Jaisa Hai Koi Nahi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తేరే చరణో మే ఝుకే ఆస్మాన్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ఔర్ మహిమా గాయే జమీన్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Charano Me Jhuke Aasmaan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Aur Mahimaa Gaaye Zameen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హమ్ గాయే హో-స్సనా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తూ రాజావో కా హై రాజా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 Gaaye Ho-ssanaa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 Raajaaon Ka Hai Raajaa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తేరీ మహిమా హోవే సదా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తూ హై ప్రభు, హమారా ఖుదా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Theri Mahimaa Howe Sadaa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 Hai Prabhu, Hamaaraa Khudaa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ప్యారే పితా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తూనే హమ్ సే కిత్నా ప్యార్ కియా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Pyaare Pithaa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Thune Hum Se Kithnaa Pyaar Kiyaa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హమే పాపోన్ సే చుడానే కో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అప్నే బేటే కో కుర్బాన్ కియా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Humein Paapon Se Chudaane Ko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Apne Bete Ko Kurbaan Kiyaa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హమ్ గాయే హో-స్సనా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తూ రాజావో కా హై రాజా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 Gaaye Ho-ssanaa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 Raajaaon Ka Hai Raajaa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తేరీ మహిమా హోవే సదా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తూ హై ప్రభు, హమారా ఖుదా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Theri Mahimaa Howe Sadaa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 Hai Prabhu, Hamaaraa Khudaa (4)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2026-02-25T08:36:38Z</dcterms:created>
  <dcterms:modified xsi:type="dcterms:W3CDTF">2026-02-25T08:36:38Z</dcterms:modified>
</cp:coreProperties>
</file>