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కలవరి మెట్టపై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Kalavari Mettapai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కలవరి మెట్టపై - కలవర మెట్టిదొ - "సిలువెటులోర్చితివో - పలుశ్రమ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లొందినీ - ప్రాణము బెట్టితి ||కల||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Kalavari Mettapai - Kalavara Mettido - "Siluvetulorchithivo - Palushrama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Londinee - Praanamu Bettithi ||Kala||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తులువలుజేరినిన్‌ - తలపడి మొత్తిరో - అలసితి సొలసితి - నాత్మను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గుందితి ||కల||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Thuluvalujerinin - Thalapadi Moththiro - Alasithi Solasithi - Naathmanu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Gundithi ||Kala||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పాపులకొరకై - ప్రాణముబెట్టితి - ప్రేమ ది యెొట్టిదో - నామదికందదు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Paapulakorakai - Praanamubettithi - Prema Di Yeottido - Naamadikandadu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||Kala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దారుణ పాప - భారము మోసితి - దీనుల - రక్షణ దానమైతివి గద ||కల||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జనకున భీష్టమున్‌ - జక్కగ దీర్చితి - జనముల బ్రోవనీ - జీవము నిచ్చితి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Daaruna Paapa - Bhaaramu Mosithi - Deenula - Rakshana Daanamaithivi Gada ||Kala||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Janakuna Bheeshtamun - Jakkaga Deerchithi - Janamula Brovanee - Jeevamu Nichchithi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శాంతిని గోరి ది - శాంతముల్దిరిగిన - భ్రాంతియె గాని వి - శ్రాంతెవరిత్తురు?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Shaanthini Gori Di - Shaanthamuldirigina - Bhraanthiye Gaani Vi - Shraanthevariththuru?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||కల||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||Kala||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2026-08-11T18:42:33Z</dcterms:created>
  <dcterms:modified xsi:type="dcterms:W3CDTF">2026-08-11T18:42:33Z</dcterms:modified>
</cp:coreProperties>
</file>