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ఆకర్షించే ప్రియుడా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Aakarshinche Priyudaa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దేవుడని – ప్రభువుల ప్రభువని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నిన్ను చాటి చెప్పెదను (2)      ||ఆకర్షించే||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Devaadhi Devudavani – Prabhuvula Prabhuvani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Andhariki Ninnu Chaati Cheppedhanu (2)          ||Aakarshinche||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ఆకర్షించే ప్రియుడా…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దైవమా…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Aakarshinche Priyudaa…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Andhamaina Daivamaa…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ఆకర్షించే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దైవమా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Aakarshinche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Andhamaina Daivamaa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పరిపూర్ణమైనవాడా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Paripoornamainavaadaa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తలపై ఉన్న అభిషేకం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అధికంగా సువాసన వీచుచున్నది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Thalapai Unna Abhishekam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Adhikamgaa Suvaasana Veechuchunnadhi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చేతులు – ప్రేమించే చేతులు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చూపులే నాకు చాలు (2)      ||ఆకర్షించే||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Prema Chethulu – Preminche Chethulu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Prema Choopule Naaku Chaalu (2)          ||Aakarshinche||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నోట నుండి తేనె ఒలుకుచున్నది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మాటలు ఎంతో మధురంగా ఉన్నవి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Nota Nundi Thene Olukuchunnadhi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Maatalu Entho Madhuramgaa 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పాదం – పరిశుద్ధ పాదం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అదియే నేను వసియించే స్థలము (2)      ||ఆకర్షించే||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Needhu Prema Paadham – Parishuddha Paadham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Adhiye Nenu Vasiyinche Sthalamu (2)          ||Aakarshinche||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పాడి హృదయం ఆనందించును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నాట్యంతో పాటలు పాడెదను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Paadi Hrudayam Aanandinchunu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Naatyamtho Paatalu Paadedhanu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2026-02-25T09:20:47Z</dcterms:created>
  <dcterms:modified xsi:type="dcterms:W3CDTF">2026-02-25T09:20:47Z</dcterms:modified>
</cp:coreProperties>
</file>