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enter the Holy of Holies</a:t>
            </a:r>
            <a:endParaRPr lang="en-US" sz="4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enter the Holy of Holies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enter through the blood of the Lamb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enter to worship You only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enter to honor I am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I worship You, I worship You,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I worship You, I worship You,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Your name is Holy, Holy Lord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Your name is Holy, Holy Lord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the weight of Your glory cover 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the life of Your river flow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the truth of Your kingdom reign in 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the weight of Your glory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the weight of Your glory fall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2026-02-25T09:33:54Z</dcterms:created>
  <dcterms:modified xsi:type="dcterms:W3CDTF">2026-02-25T09:33:54Z</dcterms:modified>
</cp:coreProperties>
</file>