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నీ సన్నిధిలోనే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Nee Sannidhilone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తెలియరాని నీదు ప్రేమ – నాలో నింపే ఆత్మ ధైర్యం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జలమై తీర్చెనే ఆత్మ దాహం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Theliyaraani Needu Prema – Naalo Nimpe Aathma Dhairyam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Jalamai Theerchene Aathma Daaham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నిలిచి ఇలలోన జీవింప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ఫలము పొందితినే         ||నిలువని||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Nilachi Ilalona Jeevimpa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Phalamu Pondithine         ||Niluvani||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నీ సన్నిధి-లోనే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దొరికెనే ఆనందమానందమే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Nee Sannidhi-lone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Dorikene Aanandamaanandame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 జలముతో పొంగే హృదయమే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పాడే స్తుతియు స్తోత్రమే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 Jalamutho Ponge Hrudayame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 Sthuthiyu Sthothrame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 వేళా నీ ధ్యానమే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గానం ఆధారం ఆనందమే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 Velaa Nee Dhyaaname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Gaanam Aadhaaram Aanandame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నిలువని సిరుల కన్ననూ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క్షయమౌ ప్రేమ కన్ననూ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Niluvani Sirula Kannanu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Kshayamou Prema Kannanu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విలువౌ కృపను పొందగన్ – భాగ్యమే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నిలువని సిరుల కన్ననూ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Viluvau Krupanu Pondagan – Bhaagyame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Niluvani Sirula Kannanu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క్షయమౌ ప్రేమ కన్ననూ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విలువౌ కృపను పొందితిన్ – స్తోత్రమే    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Kshayamou Prema Kannanu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Viluvau Krupanu Pondithin – Sthothrame    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రాని కాలమల్లె – తరలిపోయే నాదు దోషం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నిలువదాయె పాప శాపాల భారం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MaralaRaani Kaalamalle – Tharalipoye Naadu Dosham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Niluvadaaye Paapa Shaapaala Bhaaram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నిలిచి ఫలియించు తీగనై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ఫలము పొందితినే         ||నిలువని||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Nilachi Phaliyinchu Theeganai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Phalamu Pondithine         ||Niluvani||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2026-02-25T09:21:55Z</dcterms:created>
  <dcterms:modified xsi:type="dcterms:W3CDTF">2026-02-25T09:21:55Z</dcterms:modified>
</cp:coreProperties>
</file>