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వర్షమును కుమ్మరించయ్యా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వర్షమును కుమ్మరించయ్యా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Varshamunu Kummarinchayyaa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Varshamunu Kummarinchayyaa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చేత అభిషేకించి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చేత బలపరచయ్యా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Chetha Abhishekinchi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Chetha Balaparachayyaa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ఉన్నది నీ కోసమే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సింహాసనం చేరితినయ్యా     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Unnadi Nee Kosame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Simhaasanam Cherithinayyaa   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బలహీనతతో నన్ను బలపరచుము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ఒంటరైన వేళలో ధైర్యపరచుము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Balaheenathalo Nannu Balaparachumu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Ontaraina Velalo Dhairyaparachumu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 నీ దరి చేర్చి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శక్తితో బలపరచయ్యా (2)           ||నే ఉన్నది||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 Nee Dari Cherchi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Shakthitho Balaparachayyaa (2)         ||Ne Unnadi||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ఆత్మీయుడవై నన్ను ఆదరించుము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అలసిన వేళ దర్శించుము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Aathmeeyudavai Nannu Aadarinchumu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Alasina Vela Darshinchumu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అవమానములో నీ దరి చేర్చి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 శక్తితో స్థిరపరచయ్యా (2)           ||నే ఉన్నది||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Avamaanamulo Nee Dari Cherchi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 Shakthitho Sthiraparachayyaa (2)         ||Ne Unnadi||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2026-02-25T09:34:33Z</dcterms:created>
  <dcterms:modified xsi:type="dcterms:W3CDTF">2026-02-25T09:34:33Z</dcterms:modified>
</cp:coreProperties>
</file>