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చూపించలేని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Choopinchaleni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తోటి సాగు పయనాన – నను వీడలేదు క్షణమైన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చాలు ఉదయాన – నిను వెంబడించు తరుణాన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Thoti Saagu Payanaana – Nanu Veedaledu Kshanamaina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Chaalu Udayaana – Ninu Vembadinchu Tharunaana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– సత్యవాక్యంబుతో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తోడుగా – నిలిచె నా యేసయ్యా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– Sathya Vaakyambutho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Thodugaa – Niliche Naa Yesayyaa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చూపించలేని – ఇలలో నను వీడిపోని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ఎంతటి ప్రేమ నీది – ఇంతగా కోరుకుంది – మరువను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Choopinchaleni – Ilalo Nanu Veediponi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Enthati Prema Needi – Inthagaa Korukundi – Maruvanu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కథే నన్నే తాకగా – నా మదే నిన్నే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గురే నీవై యుండగా – నీ దరే నే చేరానుగా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Kathe Nanne Thaakagaa – Naa Madhe Ninne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Gure Neevai Yundagaa – Nee Dhare Ne Cheraanugaa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తీరాలే దూరమాయే – కాలాలే మారిపోయే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ఎదురైన ఎండమావే – కన్నీటి కానుకాయే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Theeraale Dooramaaye – Kaalaale Maaripoye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Eduraina Endamaave – Kanneeti Kaanukaaye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లోతులోన – నే నలిగిపోతువున్నా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 కానరాక – నీ కొరకు వేచివున్నా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Lothulona – Ne Naligipothuvunnaa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 Kaanaraaka – Nee Koraku Vechi Unnaa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ఎడబాటులేని గమనాన – నిను చేరుకున్న సమయాన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ఆదరించే ఘన ప్రేమ – అపురూపమైన తొలిప్రేమ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Edabaatu Leni Gamanaana – Ninu Cherukunna Samayaana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Aadarinche Ghana Prema – Apuroopamaina Tholi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ఏకమై తోడుగా – ఊపిరే నీవుగా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ఎవ్వరూ లేరుగా – యేసయ్యా నీవెగా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Ekamai Thodugaa – Oopire Neevugaa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 Lerugaa – Yesayyaa Neevegaa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జీవితాన – వేసారిపోతువున్నా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నీదు వాక్యం – వెలిగించె నా ప్రాణం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Jeevithaana – Vesaaripothuvunnaa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Needu Vaakyam – Veliginche Naa Praanam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సన్నిధానమందు – సీయోను మార్గమందు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సేవలోనే – నడిపించే నా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Sannidhaanamandu – Seeyonu Maargamandu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Sevalone – Nadipinche Naa Prabhu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2026-02-25T09:28:22Z</dcterms:created>
  <dcterms:modified xsi:type="dcterms:W3CDTF">2026-02-25T09:28:22Z</dcterms:modified>
</cp:coreProperties>
</file>