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झूमो नाचो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Jhumo Naacho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आनंद खुशिया आई जगत मे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के आने से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 Khushiyaa Aayi Jagath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Eeshu Ke Aane Se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ज्योति मुक्ति आई जगत मे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के आने से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Jyothi Mukthi Aayi Jagath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Eeshu Ke Aane Se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मुक्ति दाता आया – (3)     ||झूमो||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 Daathaa Aayaa – (3)      ||Jhumo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झूमो नाचो खुशी से आज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पैदा हुआ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Jhumo Naacho Kushi Se Aaj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Eeshu Paidaa Huaa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पैदा हुआ – (3)      ||झूमो||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Eeshu Paidaa Huaa – (3)       ||Jhumo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बैतलहम की छोटी नगरिया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चमका सितारा है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Bethelehem Ki Choti Nagariyaa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Chamkaa Sithaaraa Hai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चरनी मे आया यीशु मसीहा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दूतो ने गया ये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Charni Mein Aayaa Eeshu Masihaa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Doothone Gaayaa Ye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प्रभु सबका आया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सबका आया – (2)      ||झूमो||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Sabkaa Aayaa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Eeshu Sabkaa Aayaa – (2)      ||Jhumo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राजा सब घबरा ही गये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के आने से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Sab Ghabraa Hee Gaye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Eeshu Ke Aane Se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द्वार द्वार ढुंढ़वाया यीशु को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पाया पता ना रे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Dwaar Dwaar Dundvaayaa Yeeshu 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Paayaa Pathaa Naa Re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राजा हुआ (3)      ||झूमो||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Raajaa Huaa (3)      ||Jhumo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2026-02-25T09:33:29Z</dcterms:created>
  <dcterms:modified xsi:type="dcterms:W3CDTF">2026-02-25T09:33:29Z</dcterms:modified>
</cp:coreProperties>
</file>