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ప్రేమడంకా జగమున వినబడు నాదము నీమముగా ప్రభు సిలువచే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Premadangkaa Jagamuna Vinabadu Naadamu Neemamugaa Prabhu Siluvache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ప్రేమడంకా జగమున - వినబడు నాదము - నీమముగా ప్రభు సిలువచే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Premadangkaa Jagamuna - Vinabadu Naadamu - Neemamugaa Prabhu Siluvache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మృత హృదయులకు జీవము నిడెను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ఆత్మల నమ్మికను రంజిల్ల జేసెను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Mrutha Hrudayulaku Jeevamu Nidenu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Aathmala Nammikanu Ranjilla Jesenu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జనుల యందు అద్భుతముల జేసెను - మన సిల్వ మిత్రుడు శ్రీయేసు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Janula Yandu Adbhuthamula Jesenu - Mana Silva Mithrudu ShreeYesu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 యందున శ్రీ యేసు ప్రాణమిడెన్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చెలువుగ మన శ్రమలను పార ద్రోలెన్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 Yanduna Shree Yesu Praanamiden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Cheluvuga Mana Shramalanu Paara Drolen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ప్రేమ పాత్రను మనకిచ్చెను - మన సిల్వ మిత్రుడు శ్రీయేసు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Prema Paathranu Manakichchenu - Mana Silva Mithrudu ShreeYesu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కబోధులకు కన్నుల నిచ్చెను - కాళ్ళనిచ్చెను కుంటివారలకు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కొరతలేని దర్శనము మనకిచ్చెను - కొట్టబడిన మిత్రుడు శ్రీయేసు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Kabodhulaku Kannula Nichchenu - Kaallanichchenu Kuntivaaralaku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Korathaleni Darshanamu Manakichchenu - Kottabadina Mithrudu ShreeYesu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ఇలను నిద్రమత్తున నుండి సోమరుని - కాలము వ్యర్థపరచెడు సుఖజీవిని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పుడమిలో యేసు క్రీస్తు గరుణించెను - దొడ్డ విలువ మిత్రుడు శ్రీయేసు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Ilanu Nidramaththuna Nundi Somaruni - Kaalamu Vyarthaparachedu Sukhajeevini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Pudamilo Yesu Kreesthu Garuninchenu - Dodda Viluva Mithrudu ShreeYesu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ప్రేమతోడ నెల్లరను పిలుచునెపుడు - సోమరులను దేశదిమ్మరులను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ధరణి జనులను చూచి మరలుటకు - కరుణించెను మిత్రుడు శ్రీయేసు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Premathoda Nellaranu Piluchunepudu - Somarulanu Deshadimmarulanu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Dharani Janulanu Choochi Maralutaku - Karuninchenu Mithrudu ShreeYesu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2026-08-11T18:49:25Z</dcterms:created>
  <dcterms:modified xsi:type="dcterms:W3CDTF">2026-08-11T18:49:25Z</dcterms:modified>
</cp:coreProperties>
</file>