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యాకోబు బావి కాడ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Yaakobu Baavi Kaada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గుట్టు విప్పినవాడు నీ గుట్టు విప్పుతాడు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తట్టు చూస్తున్నావో లోగుట్టు దాస్తున్నావో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Guttu Vippinavaadu Nee Guttu Vipputhaadu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Thattu Choosthunnaavo Loguttu Daasthunnaavo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గుట్టు రట్టు కాకముందే తప్పులొప్పుకోవాలమ్మా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తప్పకుండ యేసు ముందు తల వంచి మొక్కాలమ్మా (2)       ||యాకోబు||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Guttu Rattu Kaakamunde Thappuloppukovaalammaa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Thappakunda Yesu Mundu Thala Vanchi Mokkaalammaa (2)      ||Yaakobu||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యాకోబు బావి కాడ యేసయ్యను చూసానమ్మా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ఎండా వేళ ఎంతో అలసి ఒంటరిగా ఉన్నాడమ్మా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Yaakobu Baavi Kaada Yesayyanu Choosaanammaa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Endaa Vela Entho Alasi Ontarigaa Unnaadammaa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దాపు చేరి నన్ను చూసి దాహమని అడిగాడమ్మా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నేనిచ్చుఁ నీళ్లు నీకు ఎన్నడు దప్పిక కావన్నాడే (2)       ||యాకోబు||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Daapu Cheri Nannu Choosi Daahamani Adigaadammaa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Nenichchu Neellu Neeku Ennadu Dappika Kaavannaade (2)      ||Yaakobu||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అయ్యా నే సమరయ స్త్రీని – మీరేమో యూదులాయె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మీకు మాకు ఏనాడైనా – సాంగత్యము లేకపాయె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Ayyaa Ne Samaraya Sthreeni- Meeremo Yoodulaaye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Meeku Maaku Enaadainaa – Saangathyamu Lekapaaye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నేనిచ్చుఁ నీళ్లు మీరు ఎలా పుచ్చుకుంటారయ్యా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చేదుటకు ఏమి లేదు నాకెట్లు ఇస్తావయ్యా (2)       ||యాకోబు||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Nenichchu Neellu Meeru Elaa Puchchukuntaarayyaa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Chedutaku Emi Ledu Naaketlu Isthaavayyaa (2)      ||Yaakobu||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అయినా నీళ్లు నాకు ఇమ్మని నేనడిగానే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నీళ్లు నీకు ఇస్తాగాని నీ భర్తను రమ్మన్నాడే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Ainaa Neellu Naaku Immani Nenadigaane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Neellu Neeku Isthaagaani Nee Bharthanu Rammannaade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అయ్యా నే ఒంటరిదాన్ని నాకెవ్వరు లేరన్నానే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లొపేమి ఎరగనట్టు లోగుట్టు దాచినానే (2)       ||యాకోబు||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Ayyaa Ne Ontaridaanni Naakevvaru Lerannaane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Lopemi Eruganattu Loguttu Daachinaane (2)      ||Yaakobu||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భర్త లేడన్నాడే పెనిమిట్లు ఐదుగురుండే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ఇప్పుడున్నవాడు కూడా నీకు భర్త కాదన్నాడే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Bhartha Ledannaave Penimitlu Aidugurunde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Ippudunnavaadu Koodaa Neeku Bhartha Kaadannaade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వివరంగా నా గుట్టంతా విప్పి నాకు చెప్పాడమ్మా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ఆనాటి నుండి నేను ఆయన సాక్షినయ్యానమ్మా (2)       ||యాకోబు||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Vivaramgaa Naa Guttanthaa Vippi Naaku Cheppaadammaa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Aanaati Nundi Nenu Aayana Saakshinayyaanammaa (2)      ||Yaakobu||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2026-02-25T09:21:33Z</dcterms:created>
  <dcterms:modified xsi:type="dcterms:W3CDTF">2026-02-25T09:21:33Z</dcterms:modified>
</cp:coreProperties>
</file>