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లోకమును యెంతో ప్రేమించెను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Lokamunu Yentho Preminchenu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క్రొత్త జన్మమును ఎత్తనివారు - ప్రవేశింపలేరు ప్రభురాజ్యమందు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Kroththa Janmamunu Eththanivaaru - Praveshimpaleru Prabhuraajyamandu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లోకమును యెంతో ప్రేమించెను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Lokamunu Yentho Preminchenu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అద్వితీయ కుమారుని అనుగ్రహించెను (1)- దేవుడు లోకమును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Advitheeya Kumaaruni Anugrahinchenu (1)- Devudu Lokamunu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ఎవరాయనను విశ్వసించెదరో (2) - నశింపక నిత్యజీవము పొందెదరు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Evaraayananu Vishvasinchedaro (2) - Nashimpaka Nithyajeevamu Pondedaru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తన ప్రేమ యెంతో శాశ్వతమైనది - రక్తము కార్చి ప్రాణమునిచ్చె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Thana Prema Yentho Shaashvathamainadi - Rakthamu Kaarchi Praanamunichche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ప్రభువు పిలిచెను పాపుల నెల్ల - వచ్చినవారే కడుగబడెదరు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Prabhuvu Pilichenu Paapula Nella - Vachchinavaare Kadugabadedaru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తప్పినవారిని వెదకుచున్నాడు - వచ్చినవారే ముక్తి పొందెదరు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Thappinavaarini Vedakuchunnaadu - Vachchinavaare Mukthi Pondedaru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పాపముచేత చచ్చిన మిమ్ము - ప్రభుకోరుచుండె జీవమునివ్వ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Paapamuchetha Chachchina Mimmu - Prabhukoruchunde Jeevamunivva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నలిగిన మనస్సు కలిగినవారే - గొప్ప రక్షణను పొందెదరిలలో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Naligina Manassu Kaliginavaare - Goppa Rakshananu Pondedarilalo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2026-08-11T18:42:27Z</dcterms:created>
  <dcterms:modified xsi:type="dcterms:W3CDTF">2026-08-11T18:42:27Z</dcterms:modified>
</cp:coreProperties>
</file>