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క్రైస్తవ జీవితం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Kraisthava Jeevitham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బూర శబ్దంబు మ్రోగెడి వేళ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 నొందిన నా ప్రభుని చూచెదన్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Boora Shabdambu Mrogedi Vela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 Nondina Naa Prabhuni Choochedan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ఏనాడు ఎప్పుడు నీవు వచ్చెదవు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ఆనాటి వరకు నే కనిపెట్టెదన్ (2)          ||క్రైస్తవ||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Aenaadu Eppudu Neevu Vachchedavu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Aanaati Varaku Ne Kanipettedan (2)       ||Kraisthava||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క్రైస్తవ జీవితం సౌభాగ్య జీవితం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పిల్లలకు ఎంతో ఆనందం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Kraisthava Jeevitham Soubhaagya Jeevitham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Pillalaku Entho Aanandam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కష్టములు వచ్చినా నష్టములు వచ్చినా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ప్రభువే నా సహకారి (2)          ||క్రైస్తవ||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Kashtamulu Vachchinaa Nashtamulu Vachchinaa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Prabhuve Naa Sahakaari (2)       ||Kraisthava||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 ఘనత నన్ను విడిచినన్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లోకస్థులెల్లరు నన్ను విడిచినన్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 Ghanatha Nannu Vidichinan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Lokasthulellaru Nannu Vidichinan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సహోదరులు నన్ను విడిచినన్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యోసేపు దేవుడే నా సహకారి (2)          ||క్రైస్తవ||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Sahodarulu Nannu Vidichinan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Yosepu Devude Naa Sahakaari (2)       ||Kraisthava||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అంధకారంబు భువి నావరించిన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రాజులు ఘనులు శత్రువులైనను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Andhakaarambu Bhuvi Naavarinchina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Raajulu Ghanulu Shathruvulainanu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 గుండములో సింహపు బోనులో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దానియేలు దేవుడే నా సహకారి (2)          ||క్రైస్తవ||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 Gundamulo Simhapu Bonulo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Daaniyelu Devude Naa Sahakaari (2)       ||Kraisthava||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మంచి కాపరి శ్రేష్ఠ స్నేహితుడు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 రాజు నా సహాయకుడు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Manchi Kaapari Sreshta Snehithudu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 Raaju Naa Sahaayakudu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భారం నాకెందుకు వ్యాకులమెందుకు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ప్రజలతో నే కీర్తించెదన్ (2)          ||క్రైస్తవ||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Bhaaram Naakenduku Vyaakulamenduku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Prajalatho Ne Keerthinchedan (2)       ||Kraisthava||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2026-02-25T09:15:35Z</dcterms:created>
  <dcterms:modified xsi:type="dcterms:W3CDTF">2026-02-25T09:15:35Z</dcterms:modified>
</cp:coreProperties>
</file>