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ఆనందమే మనకిలలో మన కానందమే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Aanandame Manakilalo Mana Kaanandame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మహిమ కిరీట ధారులమై - మహిమ వస్త్రములు ధరించి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మహిమగల - రాజుతో నుండి - మహిని పాలించెదము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Mahima Kireeta Dhaarulamai - Mahima Vasthramulu Dharinchi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Mahimagala - Raajutho Nundi - Mahini Paalinchedamu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ఆనందమే మనకిలలో ఆ... ఆ... (2) - మన కానందమే ప్రభు లేచెన్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Aanandame Manakilalo Aa... Aa... (2) - Mana Kaanandame Prabhu Lechen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ఆనందమే మనకిలలో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Aanandame Manakilalo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పాపుల మిత్రుడు - పాప రహితుడు (2) - పాపులకొరకై - శాప గ్రాహియై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మోపుగ శాపము - వీపున మోసె పాపపు ఋణము తీర్చె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Paapula Mithrudu - Paapa Rahithudu (2) - Paapulakorakai - Shaapa Graahiyai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Mopuga Shaapamu - Veepuna Mose Paapapu Runamu Theerche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పొంతిపిలాతు మసుఖమునందు - శాస్త్రుల పెద్దల యేదుటను నిలిచె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స్తోత్రార్హుండు - మరణము గెలిచె - సైతానును ఓడించె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Ponthipilaathu Masukhamunandu - Shaasthrula Peddala Yedutanu Niliche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Sthothraarhundu - Maranamu Geliche - Saithaanunu Odinche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మరణము భయము - లేని వారమై - మరణమున్ గెల్చిన - యేసుని జేరి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తరుణమును - పోగొట్టుకొనక - పరమ ప్రభువును చాటన్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Maranamu Bhayamu - Leni Vaaramai - Maranamun Gelchina - Yesuni Jeri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Tharunamunu - Pogottukonaka - Parama Prabhuvunu Chaatan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లేచిన ప్రభువు ప్రియులను జూచి - గాంచెద నంచు అభయమునిచ్చె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తీసివేసెను - చింతయు నంతను - రోసెద మిపుడే లోకమున్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Lechina Prabhuvu Priyulanu Joochi - Gaancheda Nanchu Abhayamunichche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Theesivesenu - Chinthayu Nanthanu - Roseda Mipude Lokamun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పరమునకేగి - పంపెనాత్మను - పరవశులైరి - శిష్యులు గదిలో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కొరతలేని - శక్తిని పొందిరి - శిరముల - నెత్తిచాటిరి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Paramunakegi - Pampenaathmanu - Paravashulairi - Shishyulu Gadilo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Korathaleni - Shakthini Pondiri - Shiramula - Neththichaatiri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మన ప్రభుయేసు వచ్చుచుండె - మనము రెప్ప పాటున మారి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తనివి దీరగా - సంతసించి - వినయుని చేరెదము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Mana PrabhuYesu Vachchuchunde - Manamu Reppa Paatuna Maari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Thanivi Deeragaa - Santhasinchi - Vinayuni Cheredamu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2026-08-11T18:37:45Z</dcterms:created>
  <dcterms:modified xsi:type="dcterms:W3CDTF">2026-08-11T18:37:45Z</dcterms:modified>
</cp:coreProperties>
</file>