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</p:sldIdLst>
  <p:notesMasterIdLst>
    <p:notesMasterId r:id="rId6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notesMaster" Target="notesMasters/notesMaster1.xml"/><Relationship Id="rId7" Type="http://schemas.openxmlformats.org/officeDocument/2006/relationships/presProps" Target="presProps.xml"/><Relationship Id="rId8" Type="http://schemas.openxmlformats.org/officeDocument/2006/relationships/viewProps" Target="viewProps.xml"/><Relationship Id="rId9" Type="http://schemas.openxmlformats.org/officeDocument/2006/relationships/theme" Target="theme/theme1.xml"/><Relationship Id="rId1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 will sing, of the</a:t>
            </a:r>
            <a:endParaRPr lang="en-US" sz="48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 will sing, of the mercies of the Lord forever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 will sing, I will sing.</a:t>
            </a:r>
            <a:endParaRPr lang="en-US" sz="4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 will sing of the mercies of the Lord forever,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 will sing of the mercies of the Lord.</a:t>
            </a:r>
            <a:endParaRPr lang="en-US" sz="4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With my mouth will I make known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Thy faithfulness to all generations.....</a:t>
            </a:r>
            <a:endParaRPr lang="en-US" sz="4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4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7" baseType="lpstr">
      <vt:lpstr>Arial</vt:lpstr>
      <vt:lpstr>Calibri</vt:lpstr>
      <vt:lpstr>Office Theme</vt:lpstr>
      <vt:lpstr>Slide 1</vt:lpstr>
      <vt:lpstr>Slide 2</vt:lpstr>
      <vt:lpstr>Slide 3</vt:lpstr>
      <vt:lpstr>Slide 4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2026-08-24T10:17:29Z</dcterms:created>
  <dcterms:modified xsi:type="dcterms:W3CDTF">2026-08-24T10:17:29Z</dcterms:modified>
</cp:coreProperties>
</file>