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 రక్షక యేసు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 Rakshaka Yesu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శక్యము గాక మూల్లుచు - గొదువలకు లోనైతి ద్రోహిని ||పరమరక్షక||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Shakyamu Gaaka Moolluchu - Goduvalaku Lonaithi Drohini ||Paramarakshaka||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5... అమిత దురాత్ముండ - నని కడం ద్రోయక - క్షమియింపు మో కరుణచే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తమిని మిక్కిలి దుర్వషియగుణ సముదంబులు జుట్టి పాపపు - తమము గప్పియు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5... Amitha Duraathmunda - Nani Kadan Droyaka - Kshamiyimpu Mo Karunache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Thamini Mikkili Durvashiyaguna Samudambulu Jutti Paapapu - Thamamu Gappiyu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గలుషకానన - సమితిలోంబడి శ్రమలు నొందుచు ||పరమరక్షక||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Galushakaanana - Samithilombadi Shramalu Nonduchu ||Paramarakshaka||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 రక్షక యేసు - ప్రభువా నే నీ పాలం పడితి పాలన సేయవే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ధరజనంబులుసేయు బహువిధ - దురితములు క్షమియించి సద్గతి తెరవు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 Rakshaka Yesu - Prabhuvaa Ne Nee Paalan Padithi Paalana Seyave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Dharajanambuluseyu Bahuvidha - Durithamulu Kshamiyinchi Sadgathi Theravu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జూపి తరింపంజేసెడి - దొరవటంచును మరుగుజోచ్చితి ||పరమరక్షక||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Joopi Tharimpanjesedi - Doravatanchunu Marugujochchithi ||Paramarakshaka||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క్షితి *నబ్టి తీర *పై కతయైన నెన్ననా - *యితియౌను లెక్కింపంగా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దలపనిమితా *“యుతంబులు - పతితు డనునాగతి యెరుంగను || పరమరక్షక||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Kshithi *Nabti Theera *Pai Kathayaina Nennanaa - *Yithiyaunu Lekkimpanggaa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Dalapanimithaa *“Yuthambulu - Pathithu Danunaagathi Yerungganu || Paramarakshaka||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“పసలేని మాయా దు - ర్వసనంబులను జెంది - దెసదప్పి యున్నాండను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వసుధలో దుష్టునికి లోంబడి - మసలజాలని బలహీనత - "గసటు కన్నులగప్పి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“Pasaleni Maayaa Du - Rvasanambulanu Jendi - Desadappi Yunnaandanu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Vasudhalo Dushtuniki Lombadi - Masalajaalani Balaheenatha - "Gasatu Kannulagappi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కడు మా - నసము దూలి విలాపినైతిని ||పరమరక్షక||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Kadu Maa - Nasamu Dooli Vilaapinaithini ||Paramarakshaka||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మదితప్పి గొట్టెల - మంద బాసినగొట్టె - చెదరి చలించినట్లు = వదలకెపుడు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దురాత్మలైరి స - ముదయమునం బడితిరిగి వడిచెడి - మదికి విశ్రమమేమి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Madithappi Gottela - Manda Baasinagotte - Chedari Chalinchinatlu = Vadalakepudu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Duraathmalairi Sa - Mudayamunan Badithirigi Vadichedi - Madiki Vishramamemi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లేమిని - హృదయ సంతాపముల సుడింబడి || పరమరక్షక||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Lemini - Hrudaya Santhaapamula Sudimbadi || Paramarakshaka||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*మదపున్నాగము భంగి - వత్తిల్లి దుర్భావ - హృదయుండనై చెడితిని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గొదగొనుచు గాయములతో నా - యెద దృఢంబించుకయు లేమినిం - గదల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*Madapunnaagamu Bhanggi - Vaththilli Durbhaava - Hrudayundanai Chedithini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Godagonuchu Gaayamulatho Naa - Yeda Drudhambinchukayu Leminin - Gadala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2026-08-11T18:37:44Z</dcterms:created>
  <dcterms:modified xsi:type="dcterms:W3CDTF">2026-08-11T18:37:44Z</dcterms:modified>
</cp:coreProperties>
</file>