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పరుగెత్తెదా పరుగెత్తెదా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Parugetthedaa Parugetthedaa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పరుగెత్తెదా పరుగెత్తెదా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పిలుపుకు తగిన బహుమతికై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Parugetthedaa Parugetthedaa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Pilupuku Thagina Bahumathikai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ఆజ్ఞల మార్గములో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 యొద్దకే నేను పరుగెత్తెదా (2)       ||పరుగెత్తెదా||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Aagnala Maargamulo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 Yoddake Nenu Parugetthedaa (2)        ||Parugetthedaa||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భయము కలిగి – శరీరేఛ్చలను విడిచి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 కిరీటము కొరకే – ఆశతో పరుగెత్తెదా (2)       ||పరుగెత్తెదా||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Bhayamu Kaligi – Shareerechchalanu Vidichi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Akshaya Kireetamu Korake – Aashatho Parugettheda (2)        ||Parugetthedaa||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ఆత్మాభిషేకము కలిగి – ఆత్మల భారముతో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అతిశయ కిరీటము కొరకే – అలయక పరుగెత్తెదా (2)       ||పరుగెత్తెదా||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Aathmaabhishekamu Kaligi – Aathmala Bhaaramutho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Athishaya Kireetamu Korake – Alayaka Parugetthedaa (2)        ||Parugetthedaa||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వైపు చూచుచు – విశ్వాసము కాపాడుకొనుచు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వాడబారని కిరీటముకే – వాంఛతో పరుగెత్తెదా (2)       ||పరుగెత్తెదా||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Vaipu Choochuchu – Vishwaasamu Kaapaadukonuchu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Vaadabaarani Kireetamuke – Vaanchatho Parugetthedaa (2)        ||Parugetthedaa||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2026-02-25T09:17:58Z</dcterms:created>
  <dcterms:modified xsi:type="dcterms:W3CDTF">2026-02-25T09:17:58Z</dcterms:modified>
</cp:coreProperties>
</file>