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పిలుపును ఓ ప్రియుడా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Pilupunu O Priyudaa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తామసించ తగదిక నీకు - తక్షణమే తిరుగుమురా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విరిగి నలిగి హృదయము కరిగి - వినయముతో ప్రభు జేరి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Thaamasincha Thagadika Neeku - Thakshaname Thirugumuraa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Virigi Naligi Hrudayamu Karigi - Vinayamutho Prabhu Jeri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 ప్రభుని సిలువచెంత - యేసుని రక్తముకోరి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ప్రలాపించి నీదు సకల పాపము నొప్పుకొనుమా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 Prabhuni Siluvachentha - Yesuni Rakthamukori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Pralaapinchi Needu Sakala Paapamu Noppukonumaa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 రక్షణకై నిలిచెను యేసు - తన రక్తధారలతో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కడుగును నిన్ను క్షమించును - వడిగా యీ క్షణమందే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 Rakshanakai Nilichenu Yesu - Thana Rakthadhaaralatho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Kadugunu Ninnu Kshaminchunu - Vadigaa Yee Kshanamande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నామమును పరలోకములో - నేడే వ్రాసి యుంచున్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రక్షణానందముతో నిప్పుడే రంజిల్లెదవు ప్రియుడా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Naamamunu Paralokamulo - Nede Vraasi Yunchun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Rakshanaanandamutho Nippude Ranjilledavu Priyudaa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పిలుపును ఓ ప్రియుడా - పెడచెవిని పెట్టెదవా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Pilupunu O Priyudaa - Pedachevini Pettedavaa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తీర్మానము చేయకనే వెళ్ళెదవా - ప్రభుసన్నిధిలో నుండి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Theermaanamu Cheyakane Velledavaa - Prabhusannidhilo Nundi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లేత వయస్సు నడిప్రాయమును - గతించి పోవునవి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మన్నయినది వెనుకటివలెనే - మరల భూమికి చేరున్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Letha Vayassu Nadipraayamunu - Gathinchi Povunavi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Mannayinadi Venukativalene - Marala Bhoomiki Cherun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ఆత్మదాని దయచేసిన - దేవుని యొద్దకు పోవున్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 లోకములో నీ ముందుగతి ఏమౌనో ఎరిగితివా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Aathmadaani Dayachesina - Devuni Yoddaku Povun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 Lokamulo Nee Mundugathi Emauno Erigithivaa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ఏపాటిది నీ జీవితమంత - ఏపాటిది నీ తనువు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గడ్డిపువ్వుతో సమమిదియేరా - అదియే నీ జీవితము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Epaatidi Nee Jeevithamantha - Epaatidi Nee Thanuvu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Gaddipuvvutho Samamidiyeraa - Adiye Nee Jeevithamu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అంతలోన మాయము అగు - వింత బుడగయే కాదా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అంతలోన అంతర్థానంబగు ఆవిరియేకాదా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Anthalona Maayamu Agu - Vintha Budagaye Kaadaa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Anthalona Antharthaanambagu Aaviriyekaadaa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వ్యర్థము వ్యర్థము సర్వము యిలలో - ఇదియే యేసుని మాట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నిలువని నీడ యీ లోకమురా - కలుషాత్మ కనుగొనరా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Vyarthamu Vyarthamu Sarvamu Yilalo - Idiye Yesuni Maata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Niluvani Needa Yee Lokamuraa - Kalushaathma Kanugonaraa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లోకమంత సంపాదించి - లోభీ నీ ప్రాణమును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నష్టపరచుకొనిన నీకు నరుడా లాభముకలదా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Lokamantha Sampaadinchi - Lobhee Nee Praanamunu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Nashtaparachukonina Neeku Narudaa Laabhamukaladaa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2026-08-11T18:49:41Z</dcterms:created>
  <dcterms:modified xsi:type="dcterms:W3CDTF">2026-08-11T18:49:41Z</dcterms:modified>
</cp:coreProperties>
</file>