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ఒకే ఒక మార్గము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 Oka Maargamu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ఒకే ఒక మార్గము – ఒకే ఆధారము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ఒకే పరిహారము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 Oka Maargamu – Oke Aadhaaramu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 Parihaaramu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వేరే మార్గం – క్రీస్తేసే మార్గం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విడువుము నీ మార్గం           ||ఒకే ఒక||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Vere Maargam – Kreesthese Maargam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Viduvumu Nee Maargam            ||Oke Oka||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మాయరా – పాపం వీడరా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హృదయమెంతో బలహీనమంతా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Maayaraa – Paapam Veedaraa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Hrudayamentho Balaheenamanthaa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పెడ దారి చూపురా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పరికించి చూడుమా           ||ఒకే ఒక||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 Daari Choopuraa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Parikinchi Choodumaa             ||Oke Oka||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 చిందెరా – సిలువలో చూడరా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పాపములకు ప్రభు యేసు రక్తం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 Chinderaa – Siluvalo Choodaraa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Paapamulaku Prabhu Yesu Raktham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పరిహారమాయెరా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 భిక్ష వేడరా             ||ఒకే ఒక||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Parihaaramaayeraa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Kshama Bhiksha Vedaraa             ||Oke Oka||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సమయం లేదురా – సత్యమే సోదరా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త్వరలో రాబోవుచుండె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 Leduraa – Sathyame Sodaraa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Thvaralo Raabovuchunde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రక్షణను కోరుమా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రయముగను చేరుమా             ||ఒకే ఒక||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Rakshananu Korumaa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Rayamuganu Cherumaa             ||Oke 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2026-02-25T09:26:46Z</dcterms:created>
  <dcterms:modified xsi:type="dcterms:W3CDTF">2026-02-25T09:26:46Z</dcterms:modified>
</cp:coreProperties>
</file>