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మానంద మానందమే ఆనంద మానందమే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Maananda Maanandame Aananda Maanandame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మానంద మానందమే - ఆనంద మానందమే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Maananda Maanandame - Aananda Maanandame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ప్రియ యేసు - గొప్ప రక్షణనివ్వ సిలువలో బలియాయెన్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Priya Yesu - Goppa Rakshananivva Siluvalo Baliyaayen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ప్రియ యేసు - పాప పడకనుండి నన్ను పైకి లేపెను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Priya Yesu - Paapa Padakanundi Nannu Paiki Lepenu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ప్రియ యేసు - తన రక్తములో ప్రేమతో నను కడిగెను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Priya Yesu - Thana Rakthamulo Prematho Nanu Kadigenu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ప్రియ యేసు - బాప్తిస్మమున నన్నైక్యపరచెను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Priya Yesu - Baapthismamuna Nannaikyaparachenu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ప్రియ యేసు - నీతి వస్త్రము నాకు ప్రీతితో తొడిగెను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Priya Yesu - Neethi Vasthramu Naaku Preethitho Thodigenu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ప్రియ యేసు - గొప్ప రక్షణను నిర్లక్షించెదనా?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Priya Yesu - Goppa Rakshananu Nirlakshinchedanaa?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నా ప్రియ యేసు - స్తుతిపాత్రుండని హల్లెలూయా పాడెదను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Naa Priya Yesu - Sthuthipaathrundani Hallelooyaa Paadedanu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2026-08-11T18:37:36Z</dcterms:created>
  <dcterms:modified xsi:type="dcterms:W3CDTF">2026-08-11T18:37:36Z</dcterms:modified>
</cp:coreProperties>
</file>