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తండ్రి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Thandri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నిజముగాను నీవు – నీ సొత్తు కావు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యజమాని వస్తాడు – ఏమి ఫలములిస్తావు (2)         ||కాయవే||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Nijamugaanu Neevu – Nee Sotthu Kaavu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Yajamaani Vasthaadu – Emi Phalamulisthaavu (2)           ||Kaayave||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ముద్దుగా పెంచాడు – మొద్దుగా నుండకు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మోదమెంతో ఉంచాడు – మోడుబారి పోకు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Muddugaa Penchaadu – Moddugaa Nundaku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Modamentho Unchaadu – Modubaari Poku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పొదలలో కృంగి – మెత్తబడి పోకు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పండ్లు కోయ వచ్చువాడు – అగ్నివేసి పోతాడు (2)         ||కాయవే||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Podalalo Krungi – Metthabadi Poku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Pandlu Koya Vachchuvaadu – Agnivesi Pothaadu (2)           ||Kaayave||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మహిమగల తండ్రి – మంచి వ్యవసాయకుడు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మహితోటలో నర మొక్కలు నాటించాడు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Mahimagala Thandri – Manchi Vyavasaayakudu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 Thotalo Nara Mokkalu Naatinchaadu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పుత్రుని రక్తనీరు – తడి కట్టి పెంచాడు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పరిశుద్ధాత్మను – కాపుగా వుంచాడు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Puthruni Raktha Neeru – Thadi Katti Penchaadu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Parishuddhaathmanu – Kaapugaa Unchaadu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కాయవే తోటా – కమ్మని కాయలు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పండవే చెట్టా – తియ్యని ఫలములు (2)       ||మహిమ||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Kaayave Thotaa – Kammani Kaayalu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Pandave Chettaa – Thiyyani Phalamulu (2)    ||Mahima||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పూత జాతి కర్త – ఆత్మ సుతా ఫలములు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తండ్రి నిలువచేయు – నిత్య జీవ ఫలములు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Pootha Jaathi Kartha – Aathma Suthaa Phalamulu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Thandri Nilva Cheyu – Nithya Jeeva Nidhulu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అనంతమైన ఆత్మ బంధ – అమర సుధా కాంతులు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అనుకూల సమయమయ్యె – పూయు పరమ పూతలు (2)         ||కాయవే||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Ananthamaina Aathma Bandha – Amara Sudhaa Kaanthulu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Anukoola Samayamayye – Pooyu Parama Poothalu (2)           ||Kaayave||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కంటబడి – కుంటుబడి పోకు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కాపుకొచ్చి చేదు పండ్లు – గంపలుగా కాయకు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Kantabadi – Kuntubadi Poku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Kaapukochchi Chedu Pandlu – Gampalugaa Kaayaku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అదిగో గొడ్డలి వేరు – పదును పెట్టియున్నది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వెర్రిగా చుక్కలనంటి – ఎదిగి విర్రవీగకు (2)         ||కాయవే||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Adigo Goddali Veru – Padunu Pettiyunnadi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Verrigaa Chukkalananti – Edigi Virraveegaku (2)           ||Kaayave||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కొండలో పుట్టి – పారిన కరుణా నిధి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కలుషమైన చీడ పీడ – కడిగిన ప్రేమానిధి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Kondalo Putti – Paarina Karunaa Nidhi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Kalushamaina Cheeda Peeda – Kadigina Premaanidhi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2026-02-25T09:19:13Z</dcterms:created>
  <dcterms:modified xsi:type="dcterms:W3CDTF">2026-02-25T09:19:13Z</dcterms:modified>
</cp:coreProperties>
</file>