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 యెడము నీవైనా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 Yedamu Neevainaa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 రూపమున మహిలో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మనిషి-కసాధ్యమౌ మరణము గెలిచి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Manuja Roopamuna Mahilo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Manishi-kasaadhyamou Maranamu Gelichi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వరియించగ రానున్న ప్రియుడా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నిన్నెదురుకొనగ మతి నియ్యు వరుడా (2)         ||కొంత యెడము||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Variyinchaga Raanunna Priyudaa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Ninnedurukonaga Mathi Niyyu Varudaa (2)        ||Kontha Yedamu||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 యెడము నీవైనా నే సాగలేను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నిమిషమైన నిన్ను విడిచి నే బ్రతుకలేను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 Yedamu Neevainaa Ne Saagalenu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Nimishamaina Ninnu Vidichi Ne Brathukalenu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 యెడము నీవైనా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 Yedamu Neevainaa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మరచిన వేళలో మది నీ పలుకులు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సడలి కట్టడలు మలినము తలపులు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Marachina Velalo Madi Nee Paluku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Sadali Kattadalu Malinamu Thalapulu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పంచే ప్రేమ రూపుడా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మరియొక్క మారు మన్నించు విభుడా (2)         ||కొంత యెడము||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Panche Prema Roopudaa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Yokka Maaru Manninchu Vibhudaa (2)        ||Kontha Yedamu||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కనులకు మోహము కమ్మిన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వినుట మరచె నీ స్వరమును హృదయము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Kanulaku Mohamu Kammina 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Vinuta Marache Nee Searamunu Hrudayamu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కమ్మిన పొరలు కరిగించుటకు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 నీ వైపుకు హృది వెలుగుటకు (2)         ||కొంత యెడము||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Kammina Poralu Kariginchutaku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 Nee Vaipuku Hrudi Velugutaku (2)        ||Kontha Yedamu||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మదము, మత్సరములు సోకిన తరుణము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పాశము, ప్రేమకు విగతము ప్రాప్తము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Madamu Mathsaramulu Sokina Tharunamu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Paashamu Premaku Vigathamu Praapthamu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స్థిరముగ నున్న అక్షయుడా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నిలుపుము నీ కృపలో నన్ను రక్షకుడా (2)         ||కొంత యెడము||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Sthiramuga Nunna Akshayudaa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Nilupumu Nee Krupalo Nannu Raksakudaa (2)        ||Kontha Yedamu||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2026-02-25T09:15:14Z</dcterms:created>
  <dcterms:modified xsi:type="dcterms:W3CDTF">2026-02-25T09:15:14Z</dcterms:modified>
</cp:coreProperties>
</file>