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జీవ గ్రంథమందు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Jeeva Grandhamandu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జీవ గ్రంథమందు – నీ పేరున్నదా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 ప్రవేశము – నీకున్నదా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Jeeva Grandhamandu – Nee Perunnadaaa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 Praveshamu – Neekunnadaa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గమ్యము ఏది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యోచించుమా ఓ క్రైస్తవా (2)      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Gamyamu Edi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Yochinchumaa O Kraisthavaa (2)     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ఆరాధనకు హాజరైనా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కానుకలు నీవు ఎన్ని ఇచ్చినా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Aaraadhanaku Haajarainaa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Kaanukalu Neevu Enni Ichchinaa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సభలకు నీవు వెళ్ళినా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మారుమనసు లేకున్న నీకు నరకమే (2)      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Sabhalaku Neevu Vellinaa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Maarumanasu Lekunna Neeku Narakame (2)     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సంఘములో నీవు పెద్దవైనా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పాటలెన్నో నీవు పాడినా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Sanghamulo Neevu Peddavainaa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Paatalenno Neevu Paadinaa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వాక్యమును నీవు బోధించినా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మారుమనసు లేకున్న నీకు నరకమే (2)      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Vaakyamunu Neevu Bodhinchinaa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Maarumanasu Lekunna Neeku Narakame (2)     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ఉపవాసములు ఎన్ని ఉన్నా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ప్రార్థనలు నీవు ఎన్ని చేసినా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Upavaasamulu Enni 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Praarthanalu Neevu Enni Chesinaa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ప్రవచనములు నీవు ఎన్ని పలికినా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మారుమనసు లేకున్న నీకు నరకమే (2)      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Pravachanamulu Neevu Enni Palikinaa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Maarumanasu Lekunna Neeku Narakame (2)      ||Gorrepilla||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2026-02-25T09:17:33Z</dcterms:created>
  <dcterms:modified xsi:type="dcterms:W3CDTF">2026-02-25T09:17:33Z</dcterms:modified>
</cp:coreProperties>
</file>