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Life and Let it Be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with messages from Thee.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silver and my gold;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mite would I withhold;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intellect, and use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power as Thou shalt choose,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power as Thou shalt choose.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will, and make it Thine;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be no longer mine.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heart; it is Thine own;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be Thy royal throne,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be Thy royal throne.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love; my Lord, I pour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Thy feet its treasure-store.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myself, and I will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Ever, only, all for Thee,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Ever, only, all for Thee.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life, and let it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Consecrated, Lord, to Thee;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moments and my days,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them flow in ceaseless praise,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them flow in ceaseless praise.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hands, and let them move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impulse of Thy love;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feet and let them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Swift and beautiful for Thee,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Swift and beautiful for Thee.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voice, and let me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Always, only, for my King;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lips, and let them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with messages from Thee,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2026-08-24T07:35:22Z</dcterms:created>
  <dcterms:modified xsi:type="dcterms:W3CDTF">2026-08-24T07:35:22Z</dcterms:modified>
</cp:coreProperties>
</file>