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notesMasterIdLst>
    <p:notesMasterId r:id="rId2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Micah 6 (He Has Shown Thee)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But to do justly,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 echo]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And to love mercy,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 echo]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[Together]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to walk humbly with thy God.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He has shown thee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 echo]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O man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 echo]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[Together]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is good, and what the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requires of thee.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He has shown thee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 echo]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O man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 echo]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[Together]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is good, and what the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He has shown thee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 echo]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requires of thee.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But to do justly,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 echo]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And to love mercy,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 echo]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[Together]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to walk humbly with thy God.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O man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 echo]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[Together]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is good, and what the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requires of thee.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He has shown thee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 echo]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O man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 echo]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[Together]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is good, and what the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requires of thee.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2026-08-24T07:36:16Z</dcterms:created>
  <dcterms:modified xsi:type="dcterms:W3CDTF">2026-08-24T07:36:16Z</dcterms:modified>
</cp:coreProperties>
</file>