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నీతిభాస్కరుండు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Neethibhaaskarundu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పాదములను గొలుతు నిపుడె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Paadamulanu Goluthu Nipude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జనగణముల జీవమతండె - ధనఘనముల దాతయతండె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యనుభవమున నెణుంగుమతని - యనుపమ ప్రేమామృతంబు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Janaganamula Jeevamathande - Dhanaghanamula Daathayathande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Yanubhavamuna Nenungumathani - Yanupama Premaamruthambu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ననవరతానందకరము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Nanavarathaanandakaramu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నీతిభాస్కరుండు - ఉదయమాయె నతని నీతి హృదయ కమలమునను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 తమోగుణంబులణపె - సదమల జ్ఞానంబు నొసగె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Neethibhaaskarundu - Udayamaaye Nathani Neethi Hrudaya Kamalamunanu Nilichi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 Thamogunambulanape - Sadamala Gnaanambu Nosage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ఎవని జ్ఞానమహిమ విభవ - మెవనినీతి బలప్రకాశ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మెవని మనుజ రూపమాయె - నవవినీత సత్యవర్తి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Evani Gnaanamahima Vibhava - Mevanineethi Balaprakaasha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Mevani Manuja Roopamaaye - Navavineetha Sathyavarthi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రవినిమించు తేజమూర్తి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Raviniminchu Thejamoorthi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నరజనముల నీతియెవడో - ధరణిపతుల దీప్తియెవడో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దురితబుణము దీర్చునెవండో - పరమపురుషు డేసుడతండె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Narajanamula Neethiyevado - Dharanipathula Deepthiyevado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Durithabunamu Deerchunevando - Paramapurushu Desudathande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నిరతజీవ మొసగునిపుడె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Nirathajeeva Mosagunipude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కలుష మెల్ల బాపదలంచి - కలువరి గిరివరకు నడచి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యలవికాని ముక్తి గూర్చన్ - సిలువమిద గని మరణ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Kalusha Mella Baapadalanchi - Kaluvari Girivaraku Nadachi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Yalavikaani Mukthi Goorchan - Siluvamida Gani Marana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బలమునణలచి తిరిగిలేచె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Balamunanalachi Thirigileche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మదితమం బదెచటికరిగె - యెదను కఠినతనము కరిగె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హృదయరసము లతిశయించి - సాధుగుణముగలిగి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Madithamam Badechatikarige - Yedanu Kathinathanamu Karige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Hrudayarasamu Lathishayinchi - Saadhugunamugaligi Yesu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2026-08-11T18:39:15Z</dcterms:created>
  <dcterms:modified xsi:type="dcterms:W3CDTF">2026-08-11T18:39:15Z</dcterms:modified>
</cp:coreProperties>
</file>