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నా మొర ఆలకించుమా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Naa Mora Aalakinchumaa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 బాటలో నడిపించుమయ్యా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పోలికగా నన్ను మలచుమయ్యా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 Baatalo Nadipinchumayyaa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Polikagaa Nannu Malachumayya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పోలికగా నన్ను మలచుమయ్యా      ||దేవా||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Polikagaa Nannu Malachumayya       ||Devaa||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ప్రాణం తల్లడిల్లగా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భూదిగంతముల నుండి మొర పెట్టుచున్నాను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Praanam Thalladillagaa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Boodiganthamula Nundi Mora Pettuchunnaanu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నా మొర ఆలకించుమా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ప్రార్థనకు చెవియొగ్గుమా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Naa Mora Aalakinchumaa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Praarthanaku Cheviyoggumaa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ప్రాణం తల్లడిల్లగా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భూదిగంతముల నుండి మొర పెట్టుచున్నాను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Praanam Thalladillagaa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Boodiganthamula Nundi Mora Pettuchunnaanu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ఎక్కలేనంత ఎత్తైన కొండ పైకి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ఎక్కించుము నను నడిపించుము (2)       ||దేవా||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Ekkalenantha Etthaina Konda Paiki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Ekkinchumu Nanu Nadipinchumu (2)      ||Devaa||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నాకు ఆశ్రయముగ నుంటివి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శత్రువుల ఎదుట బలమైన కోటగా నుంటివి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Naaku Aashrayamuga Nuntivi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Shathruvula Yeduta Balamaina Kotagaa Nuntivi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యుగయుగములు నేను నీ గుడారములో నుందును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రెక్కల చాటున దాగి యుందును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Yugayugamulu Nenu Nee Gudaaramulo Nundunu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Rekkala Chaatuna Daagi Yundunu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రెక్కల చాటున దాగి యుందును       ||దేవా||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Rekkala Chaatuna Daagi Yundunu       ||Devaa||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రక్షణ మహిమకు ఆధారము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ఆశ్రయ దుర్గం నా నిరీక్షణ మార్గము నీవే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Rakshana Mahimaku Aadhaaramu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Aashraya Durgam Naa Nireekshana Maargamu Neeve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2026-02-25T09:15:41Z</dcterms:created>
  <dcterms:modified xsi:type="dcterms:W3CDTF">2026-02-25T09:15:41Z</dcterms:modified>
</cp:coreProperties>
</file>