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యేసుని యొద్దకుం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Yesuni Yoddakung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యేసుని యొద్దకుం - ప్రియులారా మిరు - రండి యేసుని యొద్దకు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రండి రండి - రయమున బిలుచుచు - నుండెడి రక్షకుం - డొసంగెను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Yesuni Yoddakun - Priyulaaraa Miru - Randi Yesuni Yoddaku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Randi Randi - Rayamuna Biluchuchu - Nundedi Rakshakun - Dosanggenu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బ్రాణము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Braanamu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మారు పాపంబులం ద్యజించి - యేసుని కడకు - రారే వేగము విశ్వసించి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మిరు వచ్చినను - మిమ్మును ద్రోయండు - చేరెడు వారిని - జేర్చును దన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Maaru Paapambulan Dyajinchi - Yesuni Kadaku - Raare Vegamu Vishvasinchi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Miru Vachchinanu - Mimmunu Droyandu - Cheredu Vaarini - Jerchunu Dana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మాకు బ్రతుకేమి శాశ్వతము - ప్రియ జనులారా - పోకుండి యాశించి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= లోకాశలకును - లొంగుట చేతను - మికు ఘటిల్లును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Maaku Brathukemi Shaashvathamu - Priya Janulaaraa - Pokundi Yaashinchi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= Lokaashalakunu - Longguta Chethanu - Miku Ghatillunu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మెండగు దుఃఖము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Mendagu Duhkhamu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మారేల జాలము చేసెదరు - ప్రియులారా వేగ - రారే కడు భాగ్య మొందెదరు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చేర వచ్చి చిర - జీవము నొందుం డ - పార ముదంబును- బడయంగ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Maarela Jaalamu Chesedaru - Priyulaaraa Vega - Raare Kadu Bhaagya Mondedaru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Chera Vachchi Chira - Jeevamu Nondun Da - Paara Mudambunu- Badayangga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రండి!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Randi!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2026-08-11T18:43:20Z</dcterms:created>
  <dcterms:modified xsi:type="dcterms:W3CDTF">2026-08-11T18:43:20Z</dcterms:modified>
</cp:coreProperties>
</file>