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దీవించు మిప్పుడు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Deevinchu Mippudu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4&amp; మా దారిద్యములు బాపనే - పాపభారంపు - మ్రాను నీ దివ్య మూపుననే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గాదిలిచే భరియించి గడి దొంగ లిరువురిలో - బాధ లొందితి వనుచు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4&amp; Maa Daaridyamulu Baapane - Paapabhaarampu - Mraanu Nee Divya Moopunane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Gaadiliche Bhariyinchi Gadi Dongga Liruvurilo - Baadha Londithi Vanuchu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దుఃఖించు మమ్ము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Duhkhinchu Mammu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వీ విధంపు మరణముచే - నిజముగా మమ్ము - జీవింపంజేసి నిల్పుటచే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పావనదేవ మే మా - ప్రభు సంస్మ్కారమ్ము మా మా - జీవాత్మ లాదరణకై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Vee Vidhampu Maranamuche - Nijamugaa Mammu - Jeevimpanjesi Nilputache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Paavanadeva Me Maa - Prabhu Sansmkaarammu Maa Maa - Jeevaathma Laadaranakai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 మనముగం గైకొనను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Manamugan Gaikonanu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దీవించు మిప్పుడు - దీన జనాళిన్‌ - గావ రా రమ్మెల్లప్పుడు =నీ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వరగద్దెచుట్టు - నిజ దాసు లిటులం గూడి - పావన సంస్కారమును - బంచి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Deevinchu Mippudu - Deena Janaalin - Gaava Raa Rammellappudu =Nee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Varagaddechuttu - Nija Daasu Litulan Goodi - Paavana Sanskaaramunu - Banchi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పాలొందుచుండ ||1దేవా||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Paalonduchunda ||1Devaa||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మముం గావ నైదు గాయముల్‌ - బొందిన దేవ - సముండానీ రక్త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కాయముల్‌ = విమలంపు భక్తి ద్వారా - వీక్షించి మనసులందు - అమిత దుః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Mamun Gaava Naidu Gaayamul - Bondina Deva - Samundaanee Raktha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Kaayamul = Vimalampu Bhakthi Dvaaraa - Veekshinchi Manasulandu - Amitha Duh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 మొందుటచే - నలిగిన భక్త జనులన్‌ ||1దేవా||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 Mondutache - Naligina Bhaktha Janulan ||1Devaa||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రాజ్యమునకు మముం జేర్చ - నిజము మా పాప - ఘోర శాపమ్ములన్‌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దీర్చ = నోరిమిచే మా కొరకు - దారుణముగ నొందిన - క్రూర మరణమును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Raajyamunaku Mamun Jercha - Nijamu Maa Paapa - Ghora Shaapammulan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Deercha = Norimiche Maa Koraku - Daarunamuga Nondina - Kroora Maranamunu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దలంచి - కుములుచున్న హృదయులను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Dalanchi - Kumuluchunna Hrudayulanu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కోరి నినుం గొలుచు భక్తుల - కోరిక లభివృద్ధి - గా రాజిలంజేయు శక్తుల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ధారాళముగ నొసంగు - ధనాత్ముండ నీ దివ్యా - కారమందుండియాసం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Kori Ninun Goluchu Bhakthula - Korika Labhivruddhi - Gaa Raajilanjeyu Shakthula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Dhaaraalamuga Nosanggu - Dhanaathmunda Nee Divyaa - Kaaramandundiyaasan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స్మార సమయమున మమ్ము 11దేవా||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Smaara Samayamuna Mammu 11Devaa||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2026-08-11T18:38:37Z</dcterms:created>
  <dcterms:modified xsi:type="dcterms:W3CDTF">2026-08-11T18:38:37Z</dcterms:modified>
</cp:coreProperties>
</file>