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మనమే సాధనము – మనమే వెలుగు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 Saadhanamu – Maname Velugu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మనమే సాధనము – మనమే వెలుగు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భూదిగంతముల వరకు – దేవుని రక్షణకు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 Saadhanamu – Maname Velugu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Bhoodiganthamula Varaku – Devuni Rakshanaku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మనమే సాధనం – మనమే సాక్షులం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అన్యుజనులందరిలోయేసుని సువార్తకు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 Saadhanan – Maname Saakshulan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AnyujanulandariloYesuni Suvaarthaku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మనమే వెలుగు మనమే వెలుగు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అరె ఛలోనా... ఛలోనా... ఛలోనా...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 Velugu Maname Velugu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Chhalonaa... Chhalonaa... Chhalonaa...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అరె దాడ్నా... దాడ్నా... దాడ్నా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నార్త్, సౌత్, ఈస్ట్, వెస్ట్కి వెళ్ధాం రక్షకుడేసయ్య వార్త చాటుదాం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Daadnaa... Daadnaa... Daadnaa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Naarth, Sauth, Eest, Vestki Veldhaan Rakshakudesayya Vaartha Chaatudaan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లే... లే.... ఓ తమ్ముడా, లే... లే.... ఓ చెల్లెలా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పనివారం మనమే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Le... Le.... O Thammudaa, Le... Le.... O Chellelaa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Panivaaran Maname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2026-08-24T10:17:48Z</dcterms:created>
  <dcterms:modified xsi:type="dcterms:W3CDTF">2026-08-24T10:17:48Z</dcterms:modified>
</cp:coreProperties>
</file>