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జీసస్ ఈస్ మై హీరో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జీసస్ ఈస్ మై హీరో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Is My Hero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సాతానునే నేను చేస్తాను జీరో  ||2||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Saathaanune Nenu Chesthaanu Zero  ||2||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ప్రభుతోనే స్నేహం చేద్దాం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Prabhuthone Sneham Cheddaam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సాతానునే తరిమి కొడదాం (2)    ||జీసస్||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Saathaanune Tharimi Kodadaam (2)    ||Jesus||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ఎవరిని మింగుదుమా అని తిరుగుతూ ఉన్న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Evarini Mingudumaa Ani Thiruguthoo Unna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సాతాను వలలో నేను పడను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Saathaanu Valalo Nenu Padanu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నాతో ఉన్నాడు ప్రభువు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Naatho Unnaadu Prabhuvu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ఆయనే నన్ను పడనివ్వడు (2)    ||జీసస్||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Aayane Nannu Padanivvadu (2)    ||Jesus||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2026-10-13T06:02:27Z</dcterms:created>
  <dcterms:modified xsi:type="dcterms:W3CDTF">2026-10-13T06:02:27Z</dcterms:modified>
</cp:coreProperties>
</file>