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దయచేయుము పాపక్షమా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Dayacheyumu Paapakshamaa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దయచేయుము పాపక్షమా - దయచేయుము పాప క్షమా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రక్తము - రక్తము వల్లనే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Dayacheyumu Paapakshamaa - Dayacheyumu Paapa Kshamaa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Rakthamu - Rakthamu Vallane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తుడుపుము పాపపుడాగులు - తుడువుము పాపపుడాగులు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అనుగ్రహించు జయంసదా - అనుగ్రహించు జయంసదా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Thudupumu Paapapudaagulu - Thuduvumu Paapapudaagulu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Anugrahinchu Jayansadaa - Anugrahinchu Jayansadaa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ఇమ్ము నిజసమాధానము - ఇమ్ము నిజసమాధానము ||యేసు||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పరమపురిని జేరనిమ్ము - పరమపురిని జేరనిమ్ము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Immu Nijasamaadhaanamu - Immu Nijasamaadhaanamu ||Yesu||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Paramapurini Jeranimmu - Paramapurini Jeranimmu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2026-08-11T18:46:17Z</dcterms:created>
  <dcterms:modified xsi:type="dcterms:W3CDTF">2026-08-11T18:46:17Z</dcterms:modified>
</cp:coreProperties>
</file>