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వీరులం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Yuddha Veerulam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యుద్ధ వీరులం - మనము యుద్ధ వీరులం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మహిమాత్మను పొందిన ప్రార్థనా వీరులం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Yuddha Veerulan - Manamu Yuddha Veerulan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Mahimaathmanu Pondina Praarthanaa Veerulan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భయపడము జడియము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అపవాదిని ఎదిరించే ఆత్మ ఖడ్గ యోధులం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Bhayapadamu Jadiyamu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Apavaadini Edirinche Aathma Khadga Yodhulan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కృపకు ఆధారమగు - ఆత్మ పొందియున్నాము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పిరికి ఆత్మను పొంది - బానిసలము కాలేదు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బలహీనతలో - మనము బలవంతులమయ్యాము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శక్తిమంతుడగు యేసు - మనలో నిలిచి యుండగా యుద్ధ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విశ్వాసమనే డాలు చేతితో పట్టుకొని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శిరస్తాణమును - యేసు వలన పొందాము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సర్వాంగ కవచమును - ధరించుకొని యున్నాము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స్వీకృత పుత్రాత్మాయే - జయం మనకు ఇవ్వగా ||'యుద్ధ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హొసన్నా - హొసన్నా -హొసన్నా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యోధులమై సాగిపోదము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2026-08-11T18:38:30Z</dcterms:created>
  <dcterms:modified xsi:type="dcterms:W3CDTF">2026-08-11T18:38:30Z</dcterms:modified>
</cp:coreProperties>
</file>