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కల్వరిలోని శ్రేష్ఠుడా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Kalvariloni Shreshthudaa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బలముతో వచ్చు రాజా - సిలువలోని మిత్రుడా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Balamutho Vachchu Raajaa - Siluvaloni Mithrudaa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కల్వరిలోని - కరుణభరిత సింహమా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 భ్రమించు ప్రభువా - సిలువలోని మిత్రుడా ||కల్యరి||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Kalvariloni - Karunabharitha Sinhamaa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 Bhraminchu Prabhuvaa - Siluvaloni Mithrudaa ||Kalyari||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స్తుతికి పాత్రుండగువాడా - దూతలతో వేంచేయువాడా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సుదతి మరియ పుత్రుడా - సిలువలోని మికత్రుడా ||కల్యరి||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Sthuthiki Paathrundaguvaadaa - Doothalatho Vencheyuvaadaa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Sudathi Mariya Puthrudaa - Siluvaloni Mikathrudaa ||Kalyari||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పాపులకై వచ్చినవాడా - (ప్రేమగల్గిన రక్షకుడా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Paapulakai Vachchinavaadaa - (Premagalgina Rakshakudaa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పాదములపై బడితిమి - సిలువలోనిమిత్రుడా ||కల్వరి||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దీవెనలు నిచ్చువాడా - వసుధ కేతెంచినవాడా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Paadamulapai Badithimi - Siluvalonimithrudaa ||Kalvari||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Deevenalu Nichchuvaadaa - Vasudha Kethenchinavaadaa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సుంకరలాప్ప్రుడవు - సిలువలోని మిత్రుడా 6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ఐదు రొట్టెలు మరి రెండు - చేపలతో నైదువేల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Sungkaralaapprudavu - Siluvaloni Mithrudaa 6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Aidu Rottelu Mari Rendu - Chepalatho Naiduvela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 పోషించిన తండ్రి - సిలువలోని మిత్రుడా ||కల్వరి||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నీళ్ళను రసముగ మార్చితివి - నీళ్ళమీద నడచితివి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 Poshinchina Thandri - Siluvaloni Mithrudaa ||Kalvari||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Neellanu Rasamuga Maarchithivi - Neellameeda Nadachithivi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మేళ్ళనొసగు మాదాతా - సిలువలోని మిత్రుడా ||కల్వరి||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రోగులను బాగుచేయువాడా - గ్రుడ్జికి నేత్రములిచ్చితివి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Mellanosagu Maadaathaa - Siluvaloni Mithrudaa ||Kalvari||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Rogulanu Baagucheyuvaadaa - Grudjiki Nethramulichchithivi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అనాధుల నాయకుడా - సిలువలోని మిత్రుడా ||కల్వరి||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- యెల్లరు కొనియాడువాడా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Anaadhula Naayakudaa - Siluvaloni Mithrudaa ||Kalvari||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- Yellaru Koniyaaduvaadaa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2026-08-11T18:52:26Z</dcterms:created>
  <dcterms:modified xsi:type="dcterms:W3CDTF">2026-08-11T18:52:26Z</dcterms:modified>
</cp:coreProperties>
</file>