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తూరుపు దిక్కున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Thoorupu Dikkuna Chukka Butte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నమ్మి నీవు యేసును అడిగి చూడు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ప్రేమను నీకు అందిస్తాడు (2)        ||పుట్టినాడంట||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Nammi Neevu Yesunu Adigi Choodu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Premanu Neeku Andisthaadu (2)    ||Puttinaadanta||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తూరుపు దిక్కున చుక్క బుట్టె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దూతలు పాటలు పాడ వచ్చె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Thoorupu Dikkuna Chukka Butte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Doothalu Paatalu Paada Vachche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చలి మంట లేకుండా ఎలుగే పుట్టె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చల్లని రాతిరి కబురే తెచ్చె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Chali Manta Lekunda Eluge Putte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Challani Raathiri Kabure Thechche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పుట్టినాడంట యేసునాథుడు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పాపములు తీసే పరమాత్ముడు (2)      ||తూరుపు||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Puttinaadanta Yesunaathudu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Paapamulu Theese Paramaathmudu (2)     ||Thoorupu||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గొల్లలు జ్ఞానులు వేగిర వచ్చి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కొలిచినారు తనకు కానుకలిచ్చి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Gollalu Gnaanulu Vegira Vachchi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Kolichinaaru Thanaku Kaanukalichchi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పశుల పాక మనము చేరుదాము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కాపరిని కలిసి వేడుదాము (2)        ||పుట్టినాడంట||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Pashula Paaka Manamu Cherudaamu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Kaaparini Kalisi Vedudaamu (2)     ||Puttinaadanta||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చిన్నా పెద్దా తనకు తేడా 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పేదా ధనికా ఎప్పుడూ చూడబోడు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Chinnaa Peddaa Thanaku Thedaa 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Pedaa Dhanikaa Eppudu Choodabodu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తానొక్కడే అందరికీ రక్షకుడు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మొదలు నుండి ఎప్పుడూ ఉన్నవాడు (2)        ||పుట్టినాడంట||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Thaanokkade Andariki Rakshakudu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Modalu Nundi Eppudu Unnavaadu (2)    ||Puttinaadanta||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 చెడ్డా ఎన్నడు ఎంచబోడు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చెడ్డ వాళ్లకు కూడా బహు మంచోడు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 Chedda Ennadu Enchabodu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Chedda Vaallaku Koodaa Bahu Manchodu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2026-02-25T09:08:55Z</dcterms:created>
  <dcterms:modified xsi:type="dcterms:W3CDTF">2026-02-25T09:08:55Z</dcterms:modified>
</cp:coreProperties>
</file>