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Redeemed, How I Love to Proclaim It!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think of my blessed Redeemer,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think of Him all the day long: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sing, for I cannot be silent;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love is the theme of my song.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Redeemed, redeemed,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Redeemed by the blood of the Lamb;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Redeemed, redeemed,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child and forever I am.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know there’s a crown that is waiting,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yonder bright mansion for me,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soon, with the spirits made perfect,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home with the Lord I shall be.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Redeemed, redeemed,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Redeemed by the blood of the Lamb;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Redeemed, redeemed,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child and forever I am.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know I shall see in His beauty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King in whose law I delight,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lovingly guardeth my footsteps,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giveth me songs in the night.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Redeemed, how I love to proclaim it!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Redeemed by the blood of the Lamb;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Redeemed, redeemed,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Redeemed by the blood of the Lamb;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Redeemed, redeemed,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child and forever I am.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Redeemed through His infinite mercy,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child and forever I am.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Redeemed, redeemed,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Redeemed by the blood of the Lamb;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Redeemed, redeemed,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child and forever I am.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Redeemed, and so happy in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language my rapture can tell;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know that the light of His presence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me doth continually dwell.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Redeemed, redeemed,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Redeemed by the blood of the Lamb;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Redeemed, redeemed,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child and forever I am.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2026-08-24T07:35:10Z</dcterms:created>
  <dcterms:modified xsi:type="dcterms:W3CDTF">2026-08-24T07:35:10Z</dcterms:modified>
</cp:coreProperties>
</file>