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గడిచిన కాలమంతా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Gadichina Kaalamanthaa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గడిచిన కాలమంతా – నను నడిపిన నా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కంటి పాప లాగా – కాపాడిన నా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Gadichina Kaalamanthaa – Nanu Nadipina Naa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Kanti Paapa Laagaa – Kaapaadina Naa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మరో యేడు నాకొసగినందుకు – నీకేమి నే చెల్లింతును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ప్రేమను పంచినందుకు – నిన్నేమని కీర్తింతును (2)        ||గడిచిన||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Maro Yedu Naakosaginanduku – Neekemi Ne Chellinthunu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Premanu Panchinanduku – Ninnemani Keerthinthunu (2) ||Gadichina||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ఇచ్చిన వాగ్ధానం మరువక – నిలుపు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శూన్యమందైనా సకలం – సాధ్యపరచెదవు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Ichchina Vaagdhaanam Maruvaka – Nilupu Devudavu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Shoonyamandainaa Sakalam – Saadhyaparachedavu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మేలు కోరి నీ ప్రేమతో – నను దండించితివి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చెలరేగుతున్న డంభమును – నిర్మూలపరచితివి (2)        ||మరో యేడు||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Melu Kori Nee Prematho – Nanu Dandinchithivi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Chelareguthunna Dambhamunu – Nirmoolaparachithivi (2)       ||Maro Yedu||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కష్ట కాలములోన – కంట నీరు రాకుండా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ఇరుకు దారుల్లోన – నేను అలసిపోకుండా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Kashta Kaalamulona – Kanta Neeru Raakundaa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Iruku Daarullona – Nenu Alasipokundaa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సిలువ భారం తగ్గించి – నీవేగా మోసితివి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ప్రేమతో పోషించి – సత్తువ నింపితివి (2)        ||మరో యేడు||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Siluva Bhaaram Thagginchi – Neevega Mosithivi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Prematho Poshinchi – Satthuva Nimpithivi (2)       ||Maro Yedu||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2026-02-25T09:19:15Z</dcterms:created>
  <dcterms:modified xsi:type="dcterms:W3CDTF">2026-02-25T09:19:15Z</dcterms:modified>
</cp:coreProperties>
</file>