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శ్రమయైనా బాధైనా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Shramayainaa Baadhainaa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నా బలము – నిత్యజీవము చేపట్టుటే నా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శ్రమలేలేని బాధేలేని – ఆ లోకంలో నిరంతరం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Vishwasame Naa Balamu – Nithyajeevamu Chepattute Naa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 Leni Baadhe Leni – Aa Lokamlo Nirantharam Jeevinthunu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విమోచకుడు సజీవుడు – నా కనులారా నే చూచెదను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మహారాజునితో – పాలించుటకే పోరాడెదను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Vimochakudu Sajeevudu – Naa Kanulaaraa Ne Choochedanu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Mahaa Raajunitho – Paalinchutake Poraadedanu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క్రైస్తవా సోలిపోకుమా – తీర్పు నుండి నీ ఆత్మను తప్పించుకో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మోసపోకుమా జారిపోకుమా – నీ రక్షణన్ జాగ్రత్తగా కాపాడుకో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Kraisthavaa Solipokumaa – Theerpu Nundi Nee Aathmanu Thappinchuko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Mosapokuma Jaaripokumaa – Nee Rakshanan Jaagratthagaa Kaapaaduko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పోరాటం నువ్వు పోరాడు – నీ పరుగునే కడముట్టించు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విశ్వాసమును కాపాడుము – యేసుని చేర వెయ్యి ముందడుగు        ||శ్రమయైనా||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Poraatam Nuvvu Poraadu – Nee Parugune Kada Muttinchu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Vishwaasamunu Kaapadumu – Yesuni Chera Veyyi Mundhadugu       ||Shramayainaa||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శ్రమయైనా బాధైనా – హింసలెన్ని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నుండి నన్ను ఏదీ ఎడబాయదు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Shramayainaa Baadhainaa – Himsalenni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Edi Edabaayadhu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ఖడ్గమే ఎదురైనా – శోధనలు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నుండి నన్ను ఏదీ ఎడబాయదు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Khadgame Edurainaa – Shodhanalu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Edi Edabaayadhu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రాజు వచ్చుచున్నాడు – భీకరుడై వచ్చుచున్నాడు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సర్వోన్నతుడు మేఘారూఢిగా – తీర్పును తీర్చ రానున్నాడు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Raaju Vachchuchunnaadu – Bheekarudai Vachchuchunnaadu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Sarvonnathudu Meghaarudigaa – Theerpunu Theercha Raanunnaadu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ఎదురేలేని కొదమసింహం – మహా ఉగ్రతతో రానున్నాడు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Edureleni Kodama Simham – Mahaa Ugrathatho Raanunnaadu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ఎవరు? ఎవరు? ఎవరు? ఎవరు?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ఎవరు? ఎవరు?ఎవరు? ఎవరు?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Yevaru Yevaru Yevaru Yevaru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Yevaru Yevaru Yevaru Yevaru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శౌర్యుడు ధీరుడు వీరుడు శూరుడు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యోగ్యుడు శ్రేష్ఠుడు అర్హుడు ఘనుడు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Shouryudu Dheerudu Veerudu Shoorudu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Yogyudu Shreshtudu Arhudu Ghanudu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అద్భుతకరుడు ఆశ్చర్యకరుడు – సర్వము చేసిన సృష్టికర్త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మహోన్నతుడు మహేశ్వరుడు – సర్వము గెలిచిన సర్వేశ్వరుడు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Adhbuthakarudu Aascharyakardu – Sarvamu Chesina Srushtikartha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Mahonnathudu Maheshwarudu – Sarvamu Gelichina Sarveshvarudu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రాజాధి రాజు – ప్రభువుల ప్రభువు నిత్య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Raajaadhi Raaju – Prabhuvula Prabhuvu Nithya Devudu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2026-02-25T09:27:07Z</dcterms:created>
  <dcterms:modified xsi:type="dcterms:W3CDTF">2026-02-25T09:27:07Z</dcterms:modified>
</cp:coreProperties>
</file>