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మొఱ్ఱపెట్టుదును ఎలుగెత్తి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Morrapettudunu Elugeththi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దేవుడు నన్ను కనికరింపక మానివేసెనా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దేవుడు కోపముతో కృప చూపకుండునా?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Devudu Nannu Kanikarimpaka Maanivesenaa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Devudu Kopamutho Krupa Choopakundunaa?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మహోన్నతుని దక్షిణ హస్తము మారెను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అనుకొనుటకు నా శ్రమలే కారణము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Mahonnathuni Dakshina Hasthamu Maarenu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Anukonutaku Naa Shramale Kaaranamu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దేవా నీ పూర్వపు ఆశ్చర్యకార్యములను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తలంచు కొందు నాదు మనస్సులో నిప్పుడు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Devaa Nee Poorvapu Aashcharyakaaryamulanu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Thalanchu Kondu Naadu Manassulo Nippudu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నీ కార్యమంతటిని ధ్యానించుకొందును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క్రియలను ధ్యానము నే జేసికొందును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Nee Kaaryamanthatini Dhyaaninchukondunu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Kriyalanu Dhyaanamu Ne Jesikondunu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13. మహా పరిశుద్ధమైనది నీదు మార్గము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మహా దేవా నీ వంటివాడు ఎక్కడున్నాడు?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13. Mahaa Parishuddhamainadi Needu Maargamu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Mahaa Devaa Nee Vantivaadu Ekkadunnaadu?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14. ఆశ్చర్య క్రియలు జరిగించు దేవుడవు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జనములలో ప్రభావమును చూపియున్నావు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14. Aashcharya Kriyalu Jariginchu Devudavu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Janamulalo Prabhaavamunu Choopiyunnaavu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దేవునికి మొఱ్ఱపెట్టుదును ఎలుగెత్తి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చెవి యొగ్గు వరకు మనవి చేయుచుందును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Devuniki Morrapettudunu Elugeththi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Chevi Yoggu Varaku Manavi Cheyuchundunu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ప్రభుని ఆపదల యందు వెదకువాడను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ప్రాణము పొంద జాలకున్నది యోదార్పును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Prabhuni Aapadala Yandu Vedakuvaadanu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Praanamu Ponda Jaalakunnadi Yodaarpunu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దేవుని దలచి నిట్టూర్పు విడుచుచున్నాను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ధ్యానించు నపుడు ఆత్మ కృంగిపోవుచున్నది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Devuni Dalachi Nittoorpu Viduchuchunnaanu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Dhyaaninchu Napudu Aathma Krunggipovuchunnadi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మూత పడనియ్యవు నీవు నాదు కన్నులు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మాటాడజాలనైతి నేను కలవరపడి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Mootha Padaniyyavu Neevu Naadu Kannulu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Maataadajaalanaithi Nenu Kalavarapadi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పూర్వ సంవత్సరములను తలచుకొందును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పాడిన పాట రాత్రి జ్ఞప్తినుంచుకొందును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Poorva Sanvathsaramulanu Thalachukondunu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Paadina Paata Raathri Gnapthinunchukondunu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హృదయమున నిన్ను ధ్యానించుకొందురు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శ్రద్ధగ నా యాత్మ నీ తీర్పు వెదకుచున్నది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Hrudayamuna Ninnu Dhyaaninchukonduru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Shraddhaga Naa Yaathma Nee Theerpu Vedakuchunnadi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ప్రభువు నన్ను నిత్యము విడిచిపెట్టునా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ప్రభువింకెన్నటికిని కటాక్షముంచడా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Prabhuvu Nannu Nithyamu Vidichipettunaa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Prabhuvingkennatikini Kataakshamunchadaa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తన కటాక్ష మెన్నటికిని మానిపోయెనా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తరములకు తన మాట తప్పి పోయెనా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Thana Kataaksha Mennatikini Maanipoyenaa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Tharamulaku Thana Maata Thappi Poyenaa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2026-08-11T18:47:35Z</dcterms:created>
  <dcterms:modified xsi:type="dcterms:W3CDTF">2026-08-11T18:47:35Z</dcterms:modified>
</cp:coreProperties>
</file>