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దహన బలి నీకు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Dahana Bali Neeku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దహన బలి నీకు ననిష్టము - మరియు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బలులు విరిగిన యాత్మయే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Dahana Bali Neeku Nanishtamu - Mariyu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Balulu Virigina Yaathmaye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దేవ విరిగి నలిగిన యట్టి హృదయం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బలక్ష్యంబు సేయవు ||దహన||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Deva Virigi Naligina Yatti Hrudayam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Balakshyambu Seyavu ||Dahana||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కటాక్షముతో నీయోనున కిపుడే నెనరుతోడను మేలు చేయుమి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ప్రాకటంబుగను యెరూషలేమునకు ప్రాకారములను గట్టించుమి ||దహన||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Kataakshamutho Neeyonuna Kipude Nenaruthodanu Melu Cheyumi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Praakatambuganu Yerooshalemunaku Praakaaramulanu Gattimchumi ||Dahana||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అంతట నీతియుక్తంబు లౌ బలుల యాగముల సర్వాంగ హోమముల్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యిష్టంబౌ బలిపీఠము మంద నెన్నో కోడెల జనులర్పించుతురు ||దహన||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Amthata Neethiyukthambu Lau Balula Yaagamula Sarvaamga Homamul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Emtho Yishtambau Balipeethamu Mamda Nenno Kodela Janularpimchuthuru ||Dahana||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2026-08-11T18:41:30Z</dcterms:created>
  <dcterms:modified xsi:type="dcterms:W3CDTF">2026-08-11T18:41:30Z</dcterms:modified>
</cp:coreProperties>
</file>