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లేకుండా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 Lekundaa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వీరందరు సాక్ష్యము పొందియున్నను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లేకుండా సంపూర్ణులు కారు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పరిశుద్ధమైన విశ్వాసముతో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శ్రేష్టమైన సీయోనుకే సిద్ధపడెదము _ ||విశ్వా||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లేకుండా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ఇష్టులైయుండుట అసాధ్యము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Vishvaasamu Lekundaa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Ishtulaiyunduta Asaadhyamu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ద్వారా మన పితరులెందరో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రాజ్యాల్ని జయించినారు.........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 Dvaaraa Mana Pitharulendaro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Raajyaalni Jayinchinaaru.........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హానోకు తన మరణము చూడకుండ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పరమునకు ఎత్తబడి పోయెనుగా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ఎత్తబడక మునుపే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ఇష్టుడైయుండినట్లు సాక్ష్యమొందెను విశ్వా!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నోవహు దైవభయము గలవాడై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దేవునిచే హెచ్చరించబడిన వాదై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ఇంటివారి రక్షణకై ఓడను కట్టి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నీతికే వారసుడని సాక్ష్యమొందెను విశ్వా!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దేవుని బహుమానము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సుఖభోగాలను ద్వేషించి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శ్రమలనుభవించుటయే భాగ్యమని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స్థిరబుద్ది గలవాడై సాక్ష్యమొందెను విశ్వా!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2026-08-11T18:38:54Z</dcterms:created>
  <dcterms:modified xsi:type="dcterms:W3CDTF">2026-08-11T18:38:54Z</dcterms:modified>
</cp:coreProperties>
</file>